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1" r:id="rId13"/>
    <p:sldId id="272" r:id="rId14"/>
    <p:sldId id="269" r:id="rId15"/>
    <p:sldId id="273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AC2E8-2699-D233-F9E9-07408CDD171D}" v="4296" dt="2021-08-04T04:26:22.102"/>
    <p1510:client id="{B9A5D83D-F408-E86F-1B1E-C7B5D4E1C39B}" v="134" dt="2021-08-15T05:04:52.133"/>
    <p1510:client id="{C2B6E5A5-A39A-9FB1-1F2A-F5BEDDDB7479}" v="900" dt="2021-08-11T02:35:34.504"/>
    <p1510:client id="{CD69961E-186C-4579-8DF0-A17D6C491AB5}" v="1307" dt="2021-08-04T01:57:23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Clifford" userId="S::aaron.clifford@nmtafe.wa.edu.au::3ddb0382-72f5-4b7c-8389-ae9056012d52" providerId="AD" clId="Web-{C2B6E5A5-A39A-9FB1-1F2A-F5BEDDDB7479}"/>
    <pc:docChg chg="modSld">
      <pc:chgData name="Aaron Clifford" userId="S::aaron.clifford@nmtafe.wa.edu.au::3ddb0382-72f5-4b7c-8389-ae9056012d52" providerId="AD" clId="Web-{C2B6E5A5-A39A-9FB1-1F2A-F5BEDDDB7479}" dt="2021-08-11T02:35:34.504" v="419" actId="20577"/>
      <pc:docMkLst>
        <pc:docMk/>
      </pc:docMkLst>
      <pc:sldChg chg="modSp">
        <pc:chgData name="Aaron Clifford" userId="S::aaron.clifford@nmtafe.wa.edu.au::3ddb0382-72f5-4b7c-8389-ae9056012d52" providerId="AD" clId="Web-{C2B6E5A5-A39A-9FB1-1F2A-F5BEDDDB7479}" dt="2021-08-11T02:35:34.504" v="419" actId="20577"/>
        <pc:sldMkLst>
          <pc:docMk/>
          <pc:sldMk cId="545860639" sldId="266"/>
        </pc:sldMkLst>
        <pc:spChg chg="mod">
          <ac:chgData name="Aaron Clifford" userId="S::aaron.clifford@nmtafe.wa.edu.au::3ddb0382-72f5-4b7c-8389-ae9056012d52" providerId="AD" clId="Web-{C2B6E5A5-A39A-9FB1-1F2A-F5BEDDDB7479}" dt="2021-08-11T02:35:34.504" v="419" actId="20577"/>
          <ac:spMkLst>
            <pc:docMk/>
            <pc:sldMk cId="545860639" sldId="266"/>
            <ac:spMk id="3" creationId="{B9E2FF28-FF7E-4A09-92AF-CEEACE2544BE}"/>
          </ac:spMkLst>
        </pc:spChg>
      </pc:sldChg>
      <pc:sldChg chg="addSp modSp">
        <pc:chgData name="Aaron Clifford" userId="S::aaron.clifford@nmtafe.wa.edu.au::3ddb0382-72f5-4b7c-8389-ae9056012d52" providerId="AD" clId="Web-{C2B6E5A5-A39A-9FB1-1F2A-F5BEDDDB7479}" dt="2021-08-11T01:56:39.582" v="384" actId="1076"/>
        <pc:sldMkLst>
          <pc:docMk/>
          <pc:sldMk cId="1272557062" sldId="269"/>
        </pc:sldMkLst>
        <pc:spChg chg="mod">
          <ac:chgData name="Aaron Clifford" userId="S::aaron.clifford@nmtafe.wa.edu.au::3ddb0382-72f5-4b7c-8389-ae9056012d52" providerId="AD" clId="Web-{C2B6E5A5-A39A-9FB1-1F2A-F5BEDDDB7479}" dt="2021-08-11T01:56:35.942" v="383" actId="1076"/>
          <ac:spMkLst>
            <pc:docMk/>
            <pc:sldMk cId="1272557062" sldId="269"/>
            <ac:spMk id="3" creationId="{87F595FA-8956-48AF-A35B-82EFE1DBD3C2}"/>
          </ac:spMkLst>
        </pc:spChg>
        <pc:picChg chg="add mod">
          <ac:chgData name="Aaron Clifford" userId="S::aaron.clifford@nmtafe.wa.edu.au::3ddb0382-72f5-4b7c-8389-ae9056012d52" providerId="AD" clId="Web-{C2B6E5A5-A39A-9FB1-1F2A-F5BEDDDB7479}" dt="2021-08-11T01:56:39.582" v="384" actId="1076"/>
          <ac:picMkLst>
            <pc:docMk/>
            <pc:sldMk cId="1272557062" sldId="269"/>
            <ac:picMk id="4" creationId="{DB2B69B1-132A-4EF0-9F7F-8ADD38C4ADE2}"/>
          </ac:picMkLst>
        </pc:picChg>
      </pc:sldChg>
    </pc:docChg>
  </pc:docChgLst>
  <pc:docChgLst>
    <pc:chgData name="Aaron Clifford" userId="S::aaron.clifford@nmtafe.wa.edu.au::3ddb0382-72f5-4b7c-8389-ae9056012d52" providerId="AD" clId="Web-{B9A5D83D-F408-E86F-1B1E-C7B5D4E1C39B}"/>
    <pc:docChg chg="addSld delSld modSld sldOrd">
      <pc:chgData name="Aaron Clifford" userId="S::aaron.clifford@nmtafe.wa.edu.au::3ddb0382-72f5-4b7c-8389-ae9056012d52" providerId="AD" clId="Web-{B9A5D83D-F408-E86F-1B1E-C7B5D4E1C39B}" dt="2021-08-15T05:04:56.664" v="88"/>
      <pc:docMkLst>
        <pc:docMk/>
      </pc:docMkLst>
      <pc:sldChg chg="addSp modSp mod setBg">
        <pc:chgData name="Aaron Clifford" userId="S::aaron.clifford@nmtafe.wa.edu.au::3ddb0382-72f5-4b7c-8389-ae9056012d52" providerId="AD" clId="Web-{B9A5D83D-F408-E86F-1B1E-C7B5D4E1C39B}" dt="2021-08-15T04:55:42.341" v="0"/>
        <pc:sldMkLst>
          <pc:docMk/>
          <pc:sldMk cId="109857222" sldId="256"/>
        </pc:sldMkLst>
        <pc:spChg chg="mo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8" creationId="{6F5A5072-7B47-4D32-B52A-4EBBF590B8A5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10" creationId="{9715DAF0-AE1B-46C9-8A6B-DB2AA05AB91D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12" creationId="{6016219D-510E-4184-9090-6D5578A87BD1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14" creationId="{AFF4A713-7B75-4B21-90D7-5AB19547C728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16" creationId="{DC631C0B-6DA6-4E57-8231-CE32B3434A7E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2.341" v="0"/>
          <ac:spMkLst>
            <pc:docMk/>
            <pc:sldMk cId="109857222" sldId="256"/>
            <ac:spMk id="18" creationId="{C29501E6-A978-4A61-9689-9085AF97A53A}"/>
          </ac:spMkLst>
        </pc:spChg>
      </pc:sldChg>
      <pc:sldChg chg="addSp modSp mod setBg">
        <pc:chgData name="Aaron Clifford" userId="S::aaron.clifford@nmtafe.wa.edu.au::3ddb0382-72f5-4b7c-8389-ae9056012d52" providerId="AD" clId="Web-{B9A5D83D-F408-E86F-1B1E-C7B5D4E1C39B}" dt="2021-08-15T04:55:47.138" v="1"/>
        <pc:sldMkLst>
          <pc:docMk/>
          <pc:sldMk cId="1818338460" sldId="257"/>
        </pc:sldMkLst>
        <pc:spChg chg="mo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2" creationId="{052EBB73-60EC-406F-9E8E-9165E0D1D87C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3" creationId="{F5D8E85C-2D30-4F6A-A1F0-0DF9BEB3CE49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8" creationId="{1B15ED52-F352-441B-82BF-E0EA34836D08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10" creationId="{3B2E3793-BFE6-45A2-9B7B-E18844431C99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12" creationId="{BC4C4868-CB8F-4AF9-9CDB-8108F2C19B67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14" creationId="{375E0459-6403-40CD-989D-56A4407CA12E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47.138" v="1"/>
          <ac:spMkLst>
            <pc:docMk/>
            <pc:sldMk cId="1818338460" sldId="257"/>
            <ac:spMk id="16" creationId="{53E5B1A8-3AC9-4BD1-9BBC-78CA94F2D1BA}"/>
          </ac:spMkLst>
        </pc:spChg>
      </pc:sldChg>
      <pc:sldChg chg="addSp modSp mod setBg">
        <pc:chgData name="Aaron Clifford" userId="S::aaron.clifford@nmtafe.wa.edu.au::3ddb0382-72f5-4b7c-8389-ae9056012d52" providerId="AD" clId="Web-{B9A5D83D-F408-E86F-1B1E-C7B5D4E1C39B}" dt="2021-08-15T04:55:51.325" v="2"/>
        <pc:sldMkLst>
          <pc:docMk/>
          <pc:sldMk cId="3141887553" sldId="258"/>
        </pc:sldMkLst>
        <pc:spChg chg="mo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2" creationId="{21EC6DDD-8817-498B-A1CB-27178299C612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3" creationId="{DC4DE827-1A1E-4B62-BD6F-D26E54227257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8" creationId="{09588DA8-065E-4F6F-8EFD-43104AB2E0CF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10" creationId="{C4285719-470E-454C-AF62-8323075F1F5B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12" creationId="{CD9FE4EF-C4D8-49A0-B2FF-81D8DB7D8A24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14" creationId="{4300840D-0A0B-4512-BACA-B439D5B9C57C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16" creationId="{D2B78728-A580-49A7-84F9-6EF6F583ADE0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18" creationId="{38FAA1A1-D861-433F-88FA-1E9D6FD31D11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1.325" v="2"/>
          <ac:spMkLst>
            <pc:docMk/>
            <pc:sldMk cId="3141887553" sldId="258"/>
            <ac:spMk id="20" creationId="{8D71EDA1-87BF-4D5D-AB79-F346FD19278A}"/>
          </ac:spMkLst>
        </pc:spChg>
      </pc:sldChg>
      <pc:sldChg chg="addSp modSp mod setBg">
        <pc:chgData name="Aaron Clifford" userId="S::aaron.clifford@nmtafe.wa.edu.au::3ddb0382-72f5-4b7c-8389-ae9056012d52" providerId="AD" clId="Web-{B9A5D83D-F408-E86F-1B1E-C7B5D4E1C39B}" dt="2021-08-15T04:56:02.497" v="4"/>
        <pc:sldMkLst>
          <pc:docMk/>
          <pc:sldMk cId="2256871609" sldId="260"/>
        </pc:sldMkLst>
        <pc:spChg chg="mod">
          <ac:chgData name="Aaron Clifford" userId="S::aaron.clifford@nmtafe.wa.edu.au::3ddb0382-72f5-4b7c-8389-ae9056012d52" providerId="AD" clId="Web-{B9A5D83D-F408-E86F-1B1E-C7B5D4E1C39B}" dt="2021-08-15T04:56:02.497" v="4"/>
          <ac:spMkLst>
            <pc:docMk/>
            <pc:sldMk cId="2256871609" sldId="260"/>
            <ac:spMk id="2" creationId="{A0E8F93C-7843-4B9A-ADA9-46C1A4D07393}"/>
          </ac:spMkLst>
        </pc:spChg>
        <pc:spChg chg="mod ord">
          <ac:chgData name="Aaron Clifford" userId="S::aaron.clifford@nmtafe.wa.edu.au::3ddb0382-72f5-4b7c-8389-ae9056012d52" providerId="AD" clId="Web-{B9A5D83D-F408-E86F-1B1E-C7B5D4E1C39B}" dt="2021-08-15T04:56:02.497" v="4"/>
          <ac:spMkLst>
            <pc:docMk/>
            <pc:sldMk cId="2256871609" sldId="260"/>
            <ac:spMk id="3" creationId="{134C4864-9F26-4A35-A108-41BD388E5C5A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6:02.497" v="4"/>
          <ac:spMkLst>
            <pc:docMk/>
            <pc:sldMk cId="2256871609" sldId="260"/>
            <ac:spMk id="12" creationId="{2596F992-698C-48C0-9D89-70DA4CE927EF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6:02.497" v="4"/>
          <ac:spMkLst>
            <pc:docMk/>
            <pc:sldMk cId="2256871609" sldId="260"/>
            <ac:spMk id="17" creationId="{E7BFF8DC-0AE7-4AD2-9B28-2E5F26D62C30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6:02.497" v="4"/>
          <ac:spMkLst>
            <pc:docMk/>
            <pc:sldMk cId="2256871609" sldId="260"/>
            <ac:spMk id="19" creationId="{7E0162AD-C6E5-4BF8-A453-76ADB36877D3}"/>
          </ac:spMkLst>
        </pc:spChg>
        <pc:picChg chg="mod">
          <ac:chgData name="Aaron Clifford" userId="S::aaron.clifford@nmtafe.wa.edu.au::3ddb0382-72f5-4b7c-8389-ae9056012d52" providerId="AD" clId="Web-{B9A5D83D-F408-E86F-1B1E-C7B5D4E1C39B}" dt="2021-08-15T04:56:02.497" v="4"/>
          <ac:picMkLst>
            <pc:docMk/>
            <pc:sldMk cId="2256871609" sldId="260"/>
            <ac:picMk id="10" creationId="{4032905D-46B5-4DF5-90C4-BC482FC3C658}"/>
          </ac:picMkLst>
        </pc:picChg>
      </pc:sldChg>
      <pc:sldChg chg="addSp delSp modSp mod setBg">
        <pc:chgData name="Aaron Clifford" userId="S::aaron.clifford@nmtafe.wa.edu.au::3ddb0382-72f5-4b7c-8389-ae9056012d52" providerId="AD" clId="Web-{B9A5D83D-F408-E86F-1B1E-C7B5D4E1C39B}" dt="2021-08-15T04:57:38.015" v="10"/>
        <pc:sldMkLst>
          <pc:docMk/>
          <pc:sldMk cId="1593504319" sldId="261"/>
        </pc:sldMkLst>
        <pc:spChg chg="mod">
          <ac:chgData name="Aaron Clifford" userId="S::aaron.clifford@nmtafe.wa.edu.au::3ddb0382-72f5-4b7c-8389-ae9056012d52" providerId="AD" clId="Web-{B9A5D83D-F408-E86F-1B1E-C7B5D4E1C39B}" dt="2021-08-15T04:57:38.015" v="10"/>
          <ac:spMkLst>
            <pc:docMk/>
            <pc:sldMk cId="1593504319" sldId="261"/>
            <ac:spMk id="2" creationId="{A1813BB4-CB1E-49EA-A3C3-1676857841AA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7:38.015" v="10"/>
          <ac:spMkLst>
            <pc:docMk/>
            <pc:sldMk cId="1593504319" sldId="261"/>
            <ac:spMk id="3" creationId="{5704565F-C9B3-450E-A41C-68C83508140D}"/>
          </ac:spMkLst>
        </pc:spChg>
        <pc:spChg chg="add del">
          <ac:chgData name="Aaron Clifford" userId="S::aaron.clifford@nmtafe.wa.edu.au::3ddb0382-72f5-4b7c-8389-ae9056012d52" providerId="AD" clId="Web-{B9A5D83D-F408-E86F-1B1E-C7B5D4E1C39B}" dt="2021-08-15T04:57:38.015" v="10"/>
          <ac:spMkLst>
            <pc:docMk/>
            <pc:sldMk cId="1593504319" sldId="261"/>
            <ac:spMk id="6" creationId="{59A309A7-1751-4ABE-A3C1-EEC40366AD89}"/>
          </ac:spMkLst>
        </pc:spChg>
        <pc:spChg chg="add del">
          <ac:chgData name="Aaron Clifford" userId="S::aaron.clifford@nmtafe.wa.edu.au::3ddb0382-72f5-4b7c-8389-ae9056012d52" providerId="AD" clId="Web-{B9A5D83D-F408-E86F-1B1E-C7B5D4E1C39B}" dt="2021-08-15T04:57:38.015" v="10"/>
          <ac:spMkLst>
            <pc:docMk/>
            <pc:sldMk cId="1593504319" sldId="261"/>
            <ac:spMk id="7" creationId="{967D8EB6-EAE1-4F9C-B398-83321E287204}"/>
          </ac:spMkLst>
        </pc:spChg>
        <pc:spChg chg="add del">
          <ac:chgData name="Aaron Clifford" userId="S::aaron.clifford@nmtafe.wa.edu.au::3ddb0382-72f5-4b7c-8389-ae9056012d52" providerId="AD" clId="Web-{B9A5D83D-F408-E86F-1B1E-C7B5D4E1C39B}" dt="2021-08-15T04:56:34.138" v="6"/>
          <ac:spMkLst>
            <pc:docMk/>
            <pc:sldMk cId="1593504319" sldId="261"/>
            <ac:spMk id="9" creationId="{59A309A7-1751-4ABE-A3C1-EEC40366AD89}"/>
          </ac:spMkLst>
        </pc:spChg>
        <pc:spChg chg="add del">
          <ac:chgData name="Aaron Clifford" userId="S::aaron.clifford@nmtafe.wa.edu.au::3ddb0382-72f5-4b7c-8389-ae9056012d52" providerId="AD" clId="Web-{B9A5D83D-F408-E86F-1B1E-C7B5D4E1C39B}" dt="2021-08-15T04:56:34.138" v="6"/>
          <ac:spMkLst>
            <pc:docMk/>
            <pc:sldMk cId="1593504319" sldId="261"/>
            <ac:spMk id="11" creationId="{967D8EB6-EAE1-4F9C-B398-83321E287204}"/>
          </ac:spMkLst>
        </pc:spChg>
        <pc:picChg chg="mod">
          <ac:chgData name="Aaron Clifford" userId="S::aaron.clifford@nmtafe.wa.edu.au::3ddb0382-72f5-4b7c-8389-ae9056012d52" providerId="AD" clId="Web-{B9A5D83D-F408-E86F-1B1E-C7B5D4E1C39B}" dt="2021-08-15T04:57:38.015" v="10"/>
          <ac:picMkLst>
            <pc:docMk/>
            <pc:sldMk cId="1593504319" sldId="261"/>
            <ac:picMk id="4" creationId="{DC823F79-93D4-4540-96DD-467B88373B1D}"/>
          </ac:picMkLst>
        </pc:picChg>
      </pc:sldChg>
      <pc:sldChg chg="modSp mod ord setBg">
        <pc:chgData name="Aaron Clifford" userId="S::aaron.clifford@nmtafe.wa.edu.au::3ddb0382-72f5-4b7c-8389-ae9056012d52" providerId="AD" clId="Web-{B9A5D83D-F408-E86F-1B1E-C7B5D4E1C39B}" dt="2021-08-15T04:59:28.970" v="11"/>
        <pc:sldMkLst>
          <pc:docMk/>
          <pc:sldMk cId="125520385" sldId="263"/>
        </pc:sldMkLst>
        <pc:spChg chg="mod">
          <ac:chgData name="Aaron Clifford" userId="S::aaron.clifford@nmtafe.wa.edu.au::3ddb0382-72f5-4b7c-8389-ae9056012d52" providerId="AD" clId="Web-{B9A5D83D-F408-E86F-1B1E-C7B5D4E1C39B}" dt="2021-08-15T04:59:28.970" v="11"/>
          <ac:spMkLst>
            <pc:docMk/>
            <pc:sldMk cId="125520385" sldId="263"/>
            <ac:spMk id="2" creationId="{CEE9F594-BA9A-494F-B2AE-420CA07E51F4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9:28.970" v="11"/>
          <ac:spMkLst>
            <pc:docMk/>
            <pc:sldMk cId="125520385" sldId="263"/>
            <ac:spMk id="3" creationId="{F6E14DA4-A120-4A4B-84BA-4C7E30AC64BC}"/>
          </ac:spMkLst>
        </pc:spChg>
        <pc:picChg chg="mod">
          <ac:chgData name="Aaron Clifford" userId="S::aaron.clifford@nmtafe.wa.edu.au::3ddb0382-72f5-4b7c-8389-ae9056012d52" providerId="AD" clId="Web-{B9A5D83D-F408-E86F-1B1E-C7B5D4E1C39B}" dt="2021-08-15T04:59:28.970" v="11"/>
          <ac:picMkLst>
            <pc:docMk/>
            <pc:sldMk cId="125520385" sldId="263"/>
            <ac:picMk id="4" creationId="{F0529850-6101-4D93-AF15-B2C321B92928}"/>
          </ac:picMkLst>
        </pc:picChg>
      </pc:sldChg>
      <pc:sldChg chg="addSp modSp mod setBg">
        <pc:chgData name="Aaron Clifford" userId="S::aaron.clifford@nmtafe.wa.edu.au::3ddb0382-72f5-4b7c-8389-ae9056012d52" providerId="AD" clId="Web-{B9A5D83D-F408-E86F-1B1E-C7B5D4E1C39B}" dt="2021-08-15T04:59:36.611" v="12"/>
        <pc:sldMkLst>
          <pc:docMk/>
          <pc:sldMk cId="4036399532" sldId="264"/>
        </pc:sldMkLst>
        <pc:spChg chg="mo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2" creationId="{5E056190-46AC-48C9-9C53-EABE272B8C19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8" creationId="{20E8879C-F9BE-4838-8D2E-0F970E22FBB1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11" creationId="{1B15ED52-F352-441B-82BF-E0EA34836D08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13" creationId="{3B2E3793-BFE6-45A2-9B7B-E18844431C99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15" creationId="{BC4C4868-CB8F-4AF9-9CDB-8108F2C19B67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17" creationId="{375E0459-6403-40CD-989D-56A4407CA12E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9:36.611" v="12"/>
          <ac:spMkLst>
            <pc:docMk/>
            <pc:sldMk cId="4036399532" sldId="264"/>
            <ac:spMk id="19" creationId="{53E5B1A8-3AC9-4BD1-9BBC-78CA94F2D1BA}"/>
          </ac:spMkLst>
        </pc:spChg>
        <pc:picChg chg="mod">
          <ac:chgData name="Aaron Clifford" userId="S::aaron.clifford@nmtafe.wa.edu.au::3ddb0382-72f5-4b7c-8389-ae9056012d52" providerId="AD" clId="Web-{B9A5D83D-F408-E86F-1B1E-C7B5D4E1C39B}" dt="2021-08-15T04:59:36.611" v="12"/>
          <ac:picMkLst>
            <pc:docMk/>
            <pc:sldMk cId="4036399532" sldId="264"/>
            <ac:picMk id="4" creationId="{96A0AFC9-2706-4FC7-AA2C-29CAFCB62F09}"/>
          </ac:picMkLst>
        </pc:picChg>
      </pc:sldChg>
      <pc:sldChg chg="delSp modSp del">
        <pc:chgData name="Aaron Clifford" userId="S::aaron.clifford@nmtafe.wa.edu.au::3ddb0382-72f5-4b7c-8389-ae9056012d52" providerId="AD" clId="Web-{B9A5D83D-F408-E86F-1B1E-C7B5D4E1C39B}" dt="2021-08-15T05:00:51.019" v="34"/>
        <pc:sldMkLst>
          <pc:docMk/>
          <pc:sldMk cId="1172092368" sldId="265"/>
        </pc:sldMkLst>
        <pc:spChg chg="mod">
          <ac:chgData name="Aaron Clifford" userId="S::aaron.clifford@nmtafe.wa.edu.au::3ddb0382-72f5-4b7c-8389-ae9056012d52" providerId="AD" clId="Web-{B9A5D83D-F408-E86F-1B1E-C7B5D4E1C39B}" dt="2021-08-15T04:59:57.596" v="14" actId="20577"/>
          <ac:spMkLst>
            <pc:docMk/>
            <pc:sldMk cId="1172092368" sldId="265"/>
            <ac:spMk id="2" creationId="{97912A4D-CB0D-4871-8E9A-306CAB5CA124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5:00:17.174" v="21" actId="20577"/>
          <ac:spMkLst>
            <pc:docMk/>
            <pc:sldMk cId="1172092368" sldId="265"/>
            <ac:spMk id="3" creationId="{603B9085-ED05-47D9-8E06-A85EF4660D0D}"/>
          </ac:spMkLst>
        </pc:spChg>
        <pc:picChg chg="del">
          <ac:chgData name="Aaron Clifford" userId="S::aaron.clifford@nmtafe.wa.edu.au::3ddb0382-72f5-4b7c-8389-ae9056012d52" providerId="AD" clId="Web-{B9A5D83D-F408-E86F-1B1E-C7B5D4E1C39B}" dt="2021-08-15T05:00:27.909" v="26"/>
          <ac:picMkLst>
            <pc:docMk/>
            <pc:sldMk cId="1172092368" sldId="265"/>
            <ac:picMk id="4" creationId="{E55C8B5F-68E7-496B-8B15-5E5E08CAB8A8}"/>
          </ac:picMkLst>
        </pc:picChg>
        <pc:picChg chg="del">
          <ac:chgData name="Aaron Clifford" userId="S::aaron.clifford@nmtafe.wa.edu.au::3ddb0382-72f5-4b7c-8389-ae9056012d52" providerId="AD" clId="Web-{B9A5D83D-F408-E86F-1B1E-C7B5D4E1C39B}" dt="2021-08-15T05:00:27.909" v="25"/>
          <ac:picMkLst>
            <pc:docMk/>
            <pc:sldMk cId="1172092368" sldId="265"/>
            <ac:picMk id="5" creationId="{327927B2-564B-4759-B519-4FC0447A07ED}"/>
          </ac:picMkLst>
        </pc:picChg>
      </pc:sldChg>
      <pc:sldChg chg="delSp modSp del">
        <pc:chgData name="Aaron Clifford" userId="S::aaron.clifford@nmtafe.wa.edu.au::3ddb0382-72f5-4b7c-8389-ae9056012d52" providerId="AD" clId="Web-{B9A5D83D-F408-E86F-1B1E-C7B5D4E1C39B}" dt="2021-08-15T05:01:48.020" v="48"/>
        <pc:sldMkLst>
          <pc:docMk/>
          <pc:sldMk cId="545860639" sldId="266"/>
        </pc:sldMkLst>
        <pc:spChg chg="mod">
          <ac:chgData name="Aaron Clifford" userId="S::aaron.clifford@nmtafe.wa.edu.au::3ddb0382-72f5-4b7c-8389-ae9056012d52" providerId="AD" clId="Web-{B9A5D83D-F408-E86F-1B1E-C7B5D4E1C39B}" dt="2021-08-15T05:01:15.425" v="37" actId="20577"/>
          <ac:spMkLst>
            <pc:docMk/>
            <pc:sldMk cId="545860639" sldId="266"/>
            <ac:spMk id="2" creationId="{01F3A93A-7CFA-4728-A86C-4FDC55FC9D34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5:01:31.472" v="40" actId="20577"/>
          <ac:spMkLst>
            <pc:docMk/>
            <pc:sldMk cId="545860639" sldId="266"/>
            <ac:spMk id="3" creationId="{B9E2FF28-FF7E-4A09-92AF-CEEACE2544BE}"/>
          </ac:spMkLst>
        </pc:spChg>
        <pc:picChg chg="del">
          <ac:chgData name="Aaron Clifford" userId="S::aaron.clifford@nmtafe.wa.edu.au::3ddb0382-72f5-4b7c-8389-ae9056012d52" providerId="AD" clId="Web-{B9A5D83D-F408-E86F-1B1E-C7B5D4E1C39B}" dt="2021-08-15T05:01:38.238" v="43"/>
          <ac:picMkLst>
            <pc:docMk/>
            <pc:sldMk cId="545860639" sldId="266"/>
            <ac:picMk id="4" creationId="{83C3AA54-A7C8-49A9-9B92-4E15CBDAB5D0}"/>
          </ac:picMkLst>
        </pc:picChg>
      </pc:sldChg>
      <pc:sldChg chg="delSp modSp del">
        <pc:chgData name="Aaron Clifford" userId="S::aaron.clifford@nmtafe.wa.edu.au::3ddb0382-72f5-4b7c-8389-ae9056012d52" providerId="AD" clId="Web-{B9A5D83D-F408-E86F-1B1E-C7B5D4E1C39B}" dt="2021-08-15T05:04:52.133" v="87"/>
        <pc:sldMkLst>
          <pc:docMk/>
          <pc:sldMk cId="1677740418" sldId="267"/>
        </pc:sldMkLst>
        <pc:spChg chg="del mod">
          <ac:chgData name="Aaron Clifford" userId="S::aaron.clifford@nmtafe.wa.edu.au::3ddb0382-72f5-4b7c-8389-ae9056012d52" providerId="AD" clId="Web-{B9A5D83D-F408-E86F-1B1E-C7B5D4E1C39B}" dt="2021-08-15T05:04:18.913" v="80"/>
          <ac:spMkLst>
            <pc:docMk/>
            <pc:sldMk cId="1677740418" sldId="267"/>
            <ac:spMk id="6" creationId="{78BC312F-89F4-4E65-956A-E9845F54C304}"/>
          </ac:spMkLst>
        </pc:spChg>
        <pc:picChg chg="del">
          <ac:chgData name="Aaron Clifford" userId="S::aaron.clifford@nmtafe.wa.edu.au::3ddb0382-72f5-4b7c-8389-ae9056012d52" providerId="AD" clId="Web-{B9A5D83D-F408-E86F-1B1E-C7B5D4E1C39B}" dt="2021-08-15T05:02:51.427" v="59"/>
          <ac:picMkLst>
            <pc:docMk/>
            <pc:sldMk cId="1677740418" sldId="267"/>
            <ac:picMk id="4" creationId="{83C3AA54-A7C8-49A9-9B92-4E15CBDAB5D0}"/>
          </ac:picMkLst>
        </pc:picChg>
        <pc:picChg chg="del">
          <ac:chgData name="Aaron Clifford" userId="S::aaron.clifford@nmtafe.wa.edu.au::3ddb0382-72f5-4b7c-8389-ae9056012d52" providerId="AD" clId="Web-{B9A5D83D-F408-E86F-1B1E-C7B5D4E1C39B}" dt="2021-08-15T05:02:51.427" v="58"/>
          <ac:picMkLst>
            <pc:docMk/>
            <pc:sldMk cId="1677740418" sldId="267"/>
            <ac:picMk id="5" creationId="{25D9BFB9-6B12-4F39-A4B9-C03A911876A8}"/>
          </ac:picMkLst>
        </pc:picChg>
      </pc:sldChg>
      <pc:sldChg chg="addSp modSp mod setBg">
        <pc:chgData name="Aaron Clifford" userId="S::aaron.clifford@nmtafe.wa.edu.au::3ddb0382-72f5-4b7c-8389-ae9056012d52" providerId="AD" clId="Web-{B9A5D83D-F408-E86F-1B1E-C7B5D4E1C39B}" dt="2021-08-15T04:55:54.247" v="3"/>
        <pc:sldMkLst>
          <pc:docMk/>
          <pc:sldMk cId="1260527322" sldId="268"/>
        </pc:sldMkLst>
        <pc:spChg chg="mo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2" creationId="{05DAF042-9458-4785-A0FC-465D2593C9DC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3" creationId="{87F2374D-9E32-4FEA-87FD-46887290320E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8" creationId="{09588DA8-065E-4F6F-8EFD-43104AB2E0CF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10" creationId="{C4285719-470E-454C-AF62-8323075F1F5B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12" creationId="{CD9FE4EF-C4D8-49A0-B2FF-81D8DB7D8A24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14" creationId="{4300840D-0A0B-4512-BACA-B439D5B9C57C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16" creationId="{D2B78728-A580-49A7-84F9-6EF6F583ADE0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18" creationId="{38FAA1A1-D861-433F-88FA-1E9D6FD31D11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4:55:54.247" v="3"/>
          <ac:spMkLst>
            <pc:docMk/>
            <pc:sldMk cId="1260527322" sldId="268"/>
            <ac:spMk id="20" creationId="{8D71EDA1-87BF-4D5D-AB79-F346FD19278A}"/>
          </ac:spMkLst>
        </pc:spChg>
      </pc:sldChg>
      <pc:sldChg chg="addSp modSp mod setBg">
        <pc:chgData name="Aaron Clifford" userId="S::aaron.clifford@nmtafe.wa.edu.au::3ddb0382-72f5-4b7c-8389-ae9056012d52" providerId="AD" clId="Web-{B9A5D83D-F408-E86F-1B1E-C7B5D4E1C39B}" dt="2021-08-15T05:04:56.664" v="88"/>
        <pc:sldMkLst>
          <pc:docMk/>
          <pc:sldMk cId="1272557062" sldId="269"/>
        </pc:sldMkLst>
        <pc:spChg chg="mod">
          <ac:chgData name="Aaron Clifford" userId="S::aaron.clifford@nmtafe.wa.edu.au::3ddb0382-72f5-4b7c-8389-ae9056012d52" providerId="AD" clId="Web-{B9A5D83D-F408-E86F-1B1E-C7B5D4E1C39B}" dt="2021-08-15T05:04:56.664" v="88"/>
          <ac:spMkLst>
            <pc:docMk/>
            <pc:sldMk cId="1272557062" sldId="269"/>
            <ac:spMk id="2" creationId="{5060954B-D715-48A5-A71B-5B3A1108D265}"/>
          </ac:spMkLst>
        </pc:spChg>
        <pc:spChg chg="mod ord">
          <ac:chgData name="Aaron Clifford" userId="S::aaron.clifford@nmtafe.wa.edu.au::3ddb0382-72f5-4b7c-8389-ae9056012d52" providerId="AD" clId="Web-{B9A5D83D-F408-E86F-1B1E-C7B5D4E1C39B}" dt="2021-08-15T05:04:56.664" v="88"/>
          <ac:spMkLst>
            <pc:docMk/>
            <pc:sldMk cId="1272557062" sldId="269"/>
            <ac:spMk id="3" creationId="{87F595FA-8956-48AF-A35B-82EFE1DBD3C2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5:04:56.664" v="88"/>
          <ac:spMkLst>
            <pc:docMk/>
            <pc:sldMk cId="1272557062" sldId="269"/>
            <ac:spMk id="9" creationId="{2596F992-698C-48C0-9D89-70DA4CE927EF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5:04:56.664" v="88"/>
          <ac:spMkLst>
            <pc:docMk/>
            <pc:sldMk cId="1272557062" sldId="269"/>
            <ac:spMk id="11" creationId="{E7BFF8DC-0AE7-4AD2-9B28-2E5F26D62C30}"/>
          </ac:spMkLst>
        </pc:spChg>
        <pc:spChg chg="add">
          <ac:chgData name="Aaron Clifford" userId="S::aaron.clifford@nmtafe.wa.edu.au::3ddb0382-72f5-4b7c-8389-ae9056012d52" providerId="AD" clId="Web-{B9A5D83D-F408-E86F-1B1E-C7B5D4E1C39B}" dt="2021-08-15T05:04:56.664" v="88"/>
          <ac:spMkLst>
            <pc:docMk/>
            <pc:sldMk cId="1272557062" sldId="269"/>
            <ac:spMk id="13" creationId="{7E0162AD-C6E5-4BF8-A453-76ADB36877D3}"/>
          </ac:spMkLst>
        </pc:spChg>
        <pc:picChg chg="mod">
          <ac:chgData name="Aaron Clifford" userId="S::aaron.clifford@nmtafe.wa.edu.au::3ddb0382-72f5-4b7c-8389-ae9056012d52" providerId="AD" clId="Web-{B9A5D83D-F408-E86F-1B1E-C7B5D4E1C39B}" dt="2021-08-15T05:04:56.664" v="88"/>
          <ac:picMkLst>
            <pc:docMk/>
            <pc:sldMk cId="1272557062" sldId="269"/>
            <ac:picMk id="4" creationId="{DB2B69B1-132A-4EF0-9F7F-8ADD38C4ADE2}"/>
          </ac:picMkLst>
        </pc:picChg>
      </pc:sldChg>
      <pc:sldChg chg="addSp delSp modSp add replId">
        <pc:chgData name="Aaron Clifford" userId="S::aaron.clifford@nmtafe.wa.edu.au::3ddb0382-72f5-4b7c-8389-ae9056012d52" providerId="AD" clId="Web-{B9A5D83D-F408-E86F-1B1E-C7B5D4E1C39B}" dt="2021-08-15T05:00:47.284" v="33" actId="1076"/>
        <pc:sldMkLst>
          <pc:docMk/>
          <pc:sldMk cId="3176427432" sldId="270"/>
        </pc:sldMkLst>
        <pc:spChg chg="mod">
          <ac:chgData name="Aaron Clifford" userId="S::aaron.clifford@nmtafe.wa.edu.au::3ddb0382-72f5-4b7c-8389-ae9056012d52" providerId="AD" clId="Web-{B9A5D83D-F408-E86F-1B1E-C7B5D4E1C39B}" dt="2021-08-15T05:00:06.955" v="18" actId="20577"/>
          <ac:spMkLst>
            <pc:docMk/>
            <pc:sldMk cId="3176427432" sldId="270"/>
            <ac:spMk id="2" creationId="{5E056190-46AC-48C9-9C53-EABE272B8C19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5:00:22.440" v="24"/>
          <ac:spMkLst>
            <pc:docMk/>
            <pc:sldMk cId="3176427432" sldId="270"/>
            <ac:spMk id="8" creationId="{20E8879C-F9BE-4838-8D2E-0F970E22FBB1}"/>
          </ac:spMkLst>
        </pc:spChg>
        <pc:picChg chg="add mod">
          <ac:chgData name="Aaron Clifford" userId="S::aaron.clifford@nmtafe.wa.edu.au::3ddb0382-72f5-4b7c-8389-ae9056012d52" providerId="AD" clId="Web-{B9A5D83D-F408-E86F-1B1E-C7B5D4E1C39B}" dt="2021-08-15T05:00:43.643" v="32" actId="1076"/>
          <ac:picMkLst>
            <pc:docMk/>
            <pc:sldMk cId="3176427432" sldId="270"/>
            <ac:picMk id="3" creationId="{E829C0D8-F99E-4DA5-B58A-FB1294E66911}"/>
          </ac:picMkLst>
        </pc:picChg>
        <pc:picChg chg="del">
          <ac:chgData name="Aaron Clifford" userId="S::aaron.clifford@nmtafe.wa.edu.au::3ddb0382-72f5-4b7c-8389-ae9056012d52" providerId="AD" clId="Web-{B9A5D83D-F408-E86F-1B1E-C7B5D4E1C39B}" dt="2021-08-15T05:00:09.236" v="19"/>
          <ac:picMkLst>
            <pc:docMk/>
            <pc:sldMk cId="3176427432" sldId="270"/>
            <ac:picMk id="4" creationId="{96A0AFC9-2706-4FC7-AA2C-29CAFCB62F09}"/>
          </ac:picMkLst>
        </pc:picChg>
        <pc:picChg chg="add mod">
          <ac:chgData name="Aaron Clifford" userId="S::aaron.clifford@nmtafe.wa.edu.au::3ddb0382-72f5-4b7c-8389-ae9056012d52" providerId="AD" clId="Web-{B9A5D83D-F408-E86F-1B1E-C7B5D4E1C39B}" dt="2021-08-15T05:00:47.284" v="33" actId="1076"/>
          <ac:picMkLst>
            <pc:docMk/>
            <pc:sldMk cId="3176427432" sldId="270"/>
            <ac:picMk id="5" creationId="{3F8D1F0B-9171-4CC5-9CB5-3FC06BFBA220}"/>
          </ac:picMkLst>
        </pc:picChg>
      </pc:sldChg>
      <pc:sldChg chg="addSp modSp add ord replId">
        <pc:chgData name="Aaron Clifford" userId="S::aaron.clifford@nmtafe.wa.edu.au::3ddb0382-72f5-4b7c-8389-ae9056012d52" providerId="AD" clId="Web-{B9A5D83D-F408-E86F-1B1E-C7B5D4E1C39B}" dt="2021-08-15T05:01:45.285" v="47" actId="1076"/>
        <pc:sldMkLst>
          <pc:docMk/>
          <pc:sldMk cId="3250471443" sldId="271"/>
        </pc:sldMkLst>
        <pc:spChg chg="mod">
          <ac:chgData name="Aaron Clifford" userId="S::aaron.clifford@nmtafe.wa.edu.au::3ddb0382-72f5-4b7c-8389-ae9056012d52" providerId="AD" clId="Web-{B9A5D83D-F408-E86F-1B1E-C7B5D4E1C39B}" dt="2021-08-15T05:01:23.207" v="39" actId="20577"/>
          <ac:spMkLst>
            <pc:docMk/>
            <pc:sldMk cId="3250471443" sldId="271"/>
            <ac:spMk id="2" creationId="{05DAF042-9458-4785-A0FC-465D2593C9DC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5:01:36.879" v="42" actId="20577"/>
          <ac:spMkLst>
            <pc:docMk/>
            <pc:sldMk cId="3250471443" sldId="271"/>
            <ac:spMk id="3" creationId="{87F2374D-9E32-4FEA-87FD-46887290320E}"/>
          </ac:spMkLst>
        </pc:spChg>
        <pc:picChg chg="add mod">
          <ac:chgData name="Aaron Clifford" userId="S::aaron.clifford@nmtafe.wa.edu.au::3ddb0382-72f5-4b7c-8389-ae9056012d52" providerId="AD" clId="Web-{B9A5D83D-F408-E86F-1B1E-C7B5D4E1C39B}" dt="2021-08-15T05:01:45.285" v="47" actId="1076"/>
          <ac:picMkLst>
            <pc:docMk/>
            <pc:sldMk cId="3250471443" sldId="271"/>
            <ac:picMk id="4" creationId="{636713AF-BD23-4934-9850-7E872B631325}"/>
          </ac:picMkLst>
        </pc:picChg>
      </pc:sldChg>
      <pc:sldChg chg="addSp delSp modSp add ord replId">
        <pc:chgData name="Aaron Clifford" userId="S::aaron.clifford@nmtafe.wa.edu.au::3ddb0382-72f5-4b7c-8389-ae9056012d52" providerId="AD" clId="Web-{B9A5D83D-F408-E86F-1B1E-C7B5D4E1C39B}" dt="2021-08-15T05:04:47.367" v="86" actId="20577"/>
        <pc:sldMkLst>
          <pc:docMk/>
          <pc:sldMk cId="2753580149" sldId="272"/>
        </pc:sldMkLst>
        <pc:spChg chg="mod">
          <ac:chgData name="Aaron Clifford" userId="S::aaron.clifford@nmtafe.wa.edu.au::3ddb0382-72f5-4b7c-8389-ae9056012d52" providerId="AD" clId="Web-{B9A5D83D-F408-E86F-1B1E-C7B5D4E1C39B}" dt="2021-08-15T05:02:34.224" v="52" actId="20577"/>
          <ac:spMkLst>
            <pc:docMk/>
            <pc:sldMk cId="2753580149" sldId="272"/>
            <ac:spMk id="2" creationId="{5E056190-46AC-48C9-9C53-EABE272B8C19}"/>
          </ac:spMkLst>
        </pc:spChg>
        <pc:spChg chg="mod">
          <ac:chgData name="Aaron Clifford" userId="S::aaron.clifford@nmtafe.wa.edu.au::3ddb0382-72f5-4b7c-8389-ae9056012d52" providerId="AD" clId="Web-{B9A5D83D-F408-E86F-1B1E-C7B5D4E1C39B}" dt="2021-08-15T05:04:01.569" v="75" actId="20577"/>
          <ac:spMkLst>
            <pc:docMk/>
            <pc:sldMk cId="2753580149" sldId="272"/>
            <ac:spMk id="8" creationId="{20E8879C-F9BE-4838-8D2E-0F970E22FBB1}"/>
          </ac:spMkLst>
        </pc:spChg>
        <pc:spChg chg="add mod">
          <ac:chgData name="Aaron Clifford" userId="S::aaron.clifford@nmtafe.wa.edu.au::3ddb0382-72f5-4b7c-8389-ae9056012d52" providerId="AD" clId="Web-{B9A5D83D-F408-E86F-1B1E-C7B5D4E1C39B}" dt="2021-08-15T05:04:47.367" v="86" actId="20577"/>
          <ac:spMkLst>
            <pc:docMk/>
            <pc:sldMk cId="2753580149" sldId="272"/>
            <ac:spMk id="14" creationId="{3A718516-5A06-4AFF-8483-4E73A0A7ECBB}"/>
          </ac:spMkLst>
        </pc:spChg>
        <pc:picChg chg="del">
          <ac:chgData name="Aaron Clifford" userId="S::aaron.clifford@nmtafe.wa.edu.au::3ddb0382-72f5-4b7c-8389-ae9056012d52" providerId="AD" clId="Web-{B9A5D83D-F408-E86F-1B1E-C7B5D4E1C39B}" dt="2021-08-15T05:02:44.036" v="55"/>
          <ac:picMkLst>
            <pc:docMk/>
            <pc:sldMk cId="2753580149" sldId="272"/>
            <ac:picMk id="3" creationId="{E829C0D8-F99E-4DA5-B58A-FB1294E66911}"/>
          </ac:picMkLst>
        </pc:picChg>
        <pc:picChg chg="add mod">
          <ac:chgData name="Aaron Clifford" userId="S::aaron.clifford@nmtafe.wa.edu.au::3ddb0382-72f5-4b7c-8389-ae9056012d52" providerId="AD" clId="Web-{B9A5D83D-F408-E86F-1B1E-C7B5D4E1C39B}" dt="2021-08-15T05:04:04.554" v="76" actId="1076"/>
          <ac:picMkLst>
            <pc:docMk/>
            <pc:sldMk cId="2753580149" sldId="272"/>
            <ac:picMk id="4" creationId="{DE9C67F5-7EC2-475A-9FC0-DE8FF972DA69}"/>
          </ac:picMkLst>
        </pc:picChg>
        <pc:picChg chg="del">
          <ac:chgData name="Aaron Clifford" userId="S::aaron.clifford@nmtafe.wa.edu.au::3ddb0382-72f5-4b7c-8389-ae9056012d52" providerId="AD" clId="Web-{B9A5D83D-F408-E86F-1B1E-C7B5D4E1C39B}" dt="2021-08-15T05:02:43.489" v="54"/>
          <ac:picMkLst>
            <pc:docMk/>
            <pc:sldMk cId="2753580149" sldId="272"/>
            <ac:picMk id="5" creationId="{3F8D1F0B-9171-4CC5-9CB5-3FC06BFBA220}"/>
          </ac:picMkLst>
        </pc:picChg>
        <pc:picChg chg="add mod">
          <ac:chgData name="Aaron Clifford" userId="S::aaron.clifford@nmtafe.wa.edu.au::3ddb0382-72f5-4b7c-8389-ae9056012d52" providerId="AD" clId="Web-{B9A5D83D-F408-E86F-1B1E-C7B5D4E1C39B}" dt="2021-08-15T05:04:40.273" v="85" actId="1076"/>
          <ac:picMkLst>
            <pc:docMk/>
            <pc:sldMk cId="2753580149" sldId="272"/>
            <ac:picMk id="6" creationId="{770E668F-DEC5-413E-8B8F-6236743190B7}"/>
          </ac:picMkLst>
        </pc:picChg>
      </pc:sldChg>
    </pc:docChg>
  </pc:docChgLst>
  <pc:docChgLst>
    <pc:chgData name="Aaron Clifford" userId="S::aaron.clifford@nmtafe.wa.edu.au::3ddb0382-72f5-4b7c-8389-ae9056012d52" providerId="AD" clId="Web-{745AC2E8-2699-D233-F9E9-07408CDD171D}"/>
    <pc:docChg chg="addSld delSld modSld sldOrd">
      <pc:chgData name="Aaron Clifford" userId="S::aaron.clifford@nmtafe.wa.edu.au::3ddb0382-72f5-4b7c-8389-ae9056012d52" providerId="AD" clId="Web-{745AC2E8-2699-D233-F9E9-07408CDD171D}" dt="2021-08-04T04:26:22.102" v="2124" actId="20577"/>
      <pc:docMkLst>
        <pc:docMk/>
      </pc:docMkLst>
      <pc:sldChg chg="modSp">
        <pc:chgData name="Aaron Clifford" userId="S::aaron.clifford@nmtafe.wa.edu.au::3ddb0382-72f5-4b7c-8389-ae9056012d52" providerId="AD" clId="Web-{745AC2E8-2699-D233-F9E9-07408CDD171D}" dt="2021-08-04T03:25:44.674" v="1381" actId="20577"/>
        <pc:sldMkLst>
          <pc:docMk/>
          <pc:sldMk cId="3141887553" sldId="258"/>
        </pc:sldMkLst>
        <pc:spChg chg="mod">
          <ac:chgData name="Aaron Clifford" userId="S::aaron.clifford@nmtafe.wa.edu.au::3ddb0382-72f5-4b7c-8389-ae9056012d52" providerId="AD" clId="Web-{745AC2E8-2699-D233-F9E9-07408CDD171D}" dt="2021-08-04T03:25:44.674" v="1381" actId="20577"/>
          <ac:spMkLst>
            <pc:docMk/>
            <pc:sldMk cId="3141887553" sldId="258"/>
            <ac:spMk id="3" creationId="{DC4DE827-1A1E-4B62-BD6F-D26E54227257}"/>
          </ac:spMkLst>
        </pc:spChg>
      </pc:sldChg>
      <pc:sldChg chg="addSp delSp modSp mod setBg setClrOvrMap">
        <pc:chgData name="Aaron Clifford" userId="S::aaron.clifford@nmtafe.wa.edu.au::3ddb0382-72f5-4b7c-8389-ae9056012d52" providerId="AD" clId="Web-{745AC2E8-2699-D233-F9E9-07408CDD171D}" dt="2021-08-04T02:35:44.074" v="496" actId="20577"/>
        <pc:sldMkLst>
          <pc:docMk/>
          <pc:sldMk cId="482068719" sldId="259"/>
        </pc:sldMkLst>
        <pc:spChg chg="mod ord">
          <ac:chgData name="Aaron Clifford" userId="S::aaron.clifford@nmtafe.wa.edu.au::3ddb0382-72f5-4b7c-8389-ae9056012d52" providerId="AD" clId="Web-{745AC2E8-2699-D233-F9E9-07408CDD171D}" dt="2021-08-04T02:02:13.767" v="102"/>
          <ac:spMkLst>
            <pc:docMk/>
            <pc:sldMk cId="482068719" sldId="259"/>
            <ac:spMk id="2" creationId="{E880F3FD-58B6-491D-B80B-7CF23B7A54D7}"/>
          </ac:spMkLst>
        </pc:spChg>
        <pc:spChg chg="mod ord">
          <ac:chgData name="Aaron Clifford" userId="S::aaron.clifford@nmtafe.wa.edu.au::3ddb0382-72f5-4b7c-8389-ae9056012d52" providerId="AD" clId="Web-{745AC2E8-2699-D233-F9E9-07408CDD171D}" dt="2021-08-04T02:35:44.074" v="496" actId="20577"/>
          <ac:spMkLst>
            <pc:docMk/>
            <pc:sldMk cId="482068719" sldId="259"/>
            <ac:spMk id="3" creationId="{5433F452-0F13-49D5-914B-A3424153E9E5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02:13.767" v="102"/>
          <ac:spMkLst>
            <pc:docMk/>
            <pc:sldMk cId="482068719" sldId="259"/>
            <ac:spMk id="10" creationId="{EB181E26-89C4-4A14-92DE-0F4C4B0E9484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02:13.767" v="102"/>
          <ac:spMkLst>
            <pc:docMk/>
            <pc:sldMk cId="482068719" sldId="259"/>
            <ac:spMk id="12" creationId="{342402E1-B9D8-424B-837F-6E4AA2E0FF2B}"/>
          </ac:spMkLst>
        </pc:spChg>
        <pc:spChg chg="add">
          <ac:chgData name="Aaron Clifford" userId="S::aaron.clifford@nmtafe.wa.edu.au::3ddb0382-72f5-4b7c-8389-ae9056012d52" providerId="AD" clId="Web-{745AC2E8-2699-D233-F9E9-07408CDD171D}" dt="2021-08-04T02:02:13.767" v="102"/>
          <ac:spMkLst>
            <pc:docMk/>
            <pc:sldMk cId="482068719" sldId="259"/>
            <ac:spMk id="17" creationId="{681CD866-52B5-4280-A92B-56BDFD1E9A12}"/>
          </ac:spMkLst>
        </pc:spChg>
        <pc:spChg chg="add">
          <ac:chgData name="Aaron Clifford" userId="S::aaron.clifford@nmtafe.wa.edu.au::3ddb0382-72f5-4b7c-8389-ae9056012d52" providerId="AD" clId="Web-{745AC2E8-2699-D233-F9E9-07408CDD171D}" dt="2021-08-04T02:02:13.767" v="102"/>
          <ac:spMkLst>
            <pc:docMk/>
            <pc:sldMk cId="482068719" sldId="259"/>
            <ac:spMk id="19" creationId="{96EEF187-8434-4B76-BE40-006EEBB263CF}"/>
          </ac:spMkLst>
        </pc:spChg>
        <pc:picChg chg="mod">
          <ac:chgData name="Aaron Clifford" userId="S::aaron.clifford@nmtafe.wa.edu.au::3ddb0382-72f5-4b7c-8389-ae9056012d52" providerId="AD" clId="Web-{745AC2E8-2699-D233-F9E9-07408CDD171D}" dt="2021-08-04T02:02:13.767" v="102"/>
          <ac:picMkLst>
            <pc:docMk/>
            <pc:sldMk cId="482068719" sldId="259"/>
            <ac:picMk id="4" creationId="{053778AC-8794-4155-A0C7-585BFF279576}"/>
          </ac:picMkLst>
        </pc:picChg>
        <pc:picChg chg="add del mod">
          <ac:chgData name="Aaron Clifford" userId="S::aaron.clifford@nmtafe.wa.edu.au::3ddb0382-72f5-4b7c-8389-ae9056012d52" providerId="AD" clId="Web-{745AC2E8-2699-D233-F9E9-07408CDD171D}" dt="2021-08-04T02:02:39.768" v="105"/>
          <ac:picMkLst>
            <pc:docMk/>
            <pc:sldMk cId="482068719" sldId="259"/>
            <ac:picMk id="5" creationId="{EEB87402-C355-4C80-88A1-F54844AC6491}"/>
          </ac:picMkLst>
        </pc:picChg>
        <pc:picChg chg="add del mod">
          <ac:chgData name="Aaron Clifford" userId="S::aaron.clifford@nmtafe.wa.edu.au::3ddb0382-72f5-4b7c-8389-ae9056012d52" providerId="AD" clId="Web-{745AC2E8-2699-D233-F9E9-07408CDD171D}" dt="2021-08-04T02:33:56.208" v="395"/>
          <ac:picMkLst>
            <pc:docMk/>
            <pc:sldMk cId="482068719" sldId="259"/>
            <ac:picMk id="6" creationId="{97C5D0B2-8051-426B-9C9A-9E62752F618F}"/>
          </ac:picMkLst>
        </pc:picChg>
        <pc:picChg chg="add mod">
          <ac:chgData name="Aaron Clifford" userId="S::aaron.clifford@nmtafe.wa.edu.au::3ddb0382-72f5-4b7c-8389-ae9056012d52" providerId="AD" clId="Web-{745AC2E8-2699-D233-F9E9-07408CDD171D}" dt="2021-08-04T02:34:06.161" v="400" actId="1076"/>
          <ac:picMkLst>
            <pc:docMk/>
            <pc:sldMk cId="482068719" sldId="259"/>
            <ac:picMk id="7" creationId="{A4916551-95EB-45B3-AC6C-0E75EE5B2453}"/>
          </ac:picMkLst>
        </pc:picChg>
      </pc:sldChg>
      <pc:sldChg chg="addSp delSp modSp new mod setBg setClrOvrMap">
        <pc:chgData name="Aaron Clifford" userId="S::aaron.clifford@nmtafe.wa.edu.au::3ddb0382-72f5-4b7c-8389-ae9056012d52" providerId="AD" clId="Web-{745AC2E8-2699-D233-F9E9-07408CDD171D}" dt="2021-08-04T04:11:35.785" v="1672" actId="1076"/>
        <pc:sldMkLst>
          <pc:docMk/>
          <pc:sldMk cId="2256871609" sldId="260"/>
        </pc:sldMkLst>
        <pc:spChg chg="mod">
          <ac:chgData name="Aaron Clifford" userId="S::aaron.clifford@nmtafe.wa.edu.au::3ddb0382-72f5-4b7c-8389-ae9056012d52" providerId="AD" clId="Web-{745AC2E8-2699-D233-F9E9-07408CDD171D}" dt="2021-08-04T02:14:39.592" v="266"/>
          <ac:spMkLst>
            <pc:docMk/>
            <pc:sldMk cId="2256871609" sldId="260"/>
            <ac:spMk id="2" creationId="{A0E8F93C-7843-4B9A-ADA9-46C1A4D07393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4:11:34.285" v="1671" actId="20577"/>
          <ac:spMkLst>
            <pc:docMk/>
            <pc:sldMk cId="2256871609" sldId="260"/>
            <ac:spMk id="3" creationId="{134C4864-9F26-4A35-A108-41BD388E5C5A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14:39.592" v="266"/>
          <ac:spMkLst>
            <pc:docMk/>
            <pc:sldMk cId="2256871609" sldId="260"/>
            <ac:spMk id="6" creationId="{C5E6CFF1-2F42-4E10-9A97-F116F46F53FE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14:24.341" v="264"/>
          <ac:spMkLst>
            <pc:docMk/>
            <pc:sldMk cId="2256871609" sldId="260"/>
            <ac:spMk id="9" creationId="{9AA72BD9-2C5A-4EDC-931F-5AA08EACA0F3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14:24.341" v="264"/>
          <ac:spMkLst>
            <pc:docMk/>
            <pc:sldMk cId="2256871609" sldId="260"/>
            <ac:spMk id="11" creationId="{DD3981AC-7B61-4947-BCF3-F7AA7FA385B9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14:24.341" v="264"/>
          <ac:spMkLst>
            <pc:docMk/>
            <pc:sldMk cId="2256871609" sldId="260"/>
            <ac:spMk id="13" creationId="{55D4142C-5077-457F-A6AD-3FECFDB39685}"/>
          </ac:spMkLst>
        </pc:spChg>
        <pc:spChg chg="add del">
          <ac:chgData name="Aaron Clifford" userId="S::aaron.clifford@nmtafe.wa.edu.au::3ddb0382-72f5-4b7c-8389-ae9056012d52" providerId="AD" clId="Web-{745AC2E8-2699-D233-F9E9-07408CDD171D}" dt="2021-08-04T02:14:24.341" v="264"/>
          <ac:spMkLst>
            <pc:docMk/>
            <pc:sldMk cId="2256871609" sldId="260"/>
            <ac:spMk id="15" creationId="{7A5F0580-5EE9-419F-96EE-B6529EF6E7D0}"/>
          </ac:spMkLst>
        </pc:spChg>
        <pc:picChg chg="add del mod">
          <ac:chgData name="Aaron Clifford" userId="S::aaron.clifford@nmtafe.wa.edu.au::3ddb0382-72f5-4b7c-8389-ae9056012d52" providerId="AD" clId="Web-{745AC2E8-2699-D233-F9E9-07408CDD171D}" dt="2021-08-04T02:33:00.954" v="390"/>
          <ac:picMkLst>
            <pc:docMk/>
            <pc:sldMk cId="2256871609" sldId="260"/>
            <ac:picMk id="4" creationId="{715A3046-0A4C-49E8-8751-10D00981E274}"/>
          </ac:picMkLst>
        </pc:picChg>
        <pc:picChg chg="add del">
          <ac:chgData name="Aaron Clifford" userId="S::aaron.clifford@nmtafe.wa.edu.au::3ddb0382-72f5-4b7c-8389-ae9056012d52" providerId="AD" clId="Web-{745AC2E8-2699-D233-F9E9-07408CDD171D}" dt="2021-08-04T02:14:24.341" v="264"/>
          <ac:picMkLst>
            <pc:docMk/>
            <pc:sldMk cId="2256871609" sldId="260"/>
            <ac:picMk id="5" creationId="{197FEF26-04B8-4DD1-896A-202026009275}"/>
          </ac:picMkLst>
        </pc:picChg>
        <pc:picChg chg="add del">
          <ac:chgData name="Aaron Clifford" userId="S::aaron.clifford@nmtafe.wa.edu.au::3ddb0382-72f5-4b7c-8389-ae9056012d52" providerId="AD" clId="Web-{745AC2E8-2699-D233-F9E9-07408CDD171D}" dt="2021-08-04T02:14:39.592" v="266"/>
          <ac:picMkLst>
            <pc:docMk/>
            <pc:sldMk cId="2256871609" sldId="260"/>
            <ac:picMk id="7" creationId="{4E55C323-4AA1-4C4C-9CC2-E57383C851DB}"/>
          </ac:picMkLst>
        </pc:picChg>
        <pc:picChg chg="add mod">
          <ac:chgData name="Aaron Clifford" userId="S::aaron.clifford@nmtafe.wa.edu.au::3ddb0382-72f5-4b7c-8389-ae9056012d52" providerId="AD" clId="Web-{745AC2E8-2699-D233-F9E9-07408CDD171D}" dt="2021-08-04T04:11:35.785" v="1672" actId="1076"/>
          <ac:picMkLst>
            <pc:docMk/>
            <pc:sldMk cId="2256871609" sldId="260"/>
            <ac:picMk id="10" creationId="{4032905D-46B5-4DF5-90C4-BC482FC3C658}"/>
          </ac:picMkLst>
        </pc:picChg>
        <pc:cxnChg chg="add del">
          <ac:chgData name="Aaron Clifford" userId="S::aaron.clifford@nmtafe.wa.edu.au::3ddb0382-72f5-4b7c-8389-ae9056012d52" providerId="AD" clId="Web-{745AC2E8-2699-D233-F9E9-07408CDD171D}" dt="2021-08-04T02:14:39.592" v="266"/>
          <ac:cxnSpMkLst>
            <pc:docMk/>
            <pc:sldMk cId="2256871609" sldId="260"/>
            <ac:cxnSpMk id="8" creationId="{67182200-4859-4C8D-BCBB-55B245C28BA3}"/>
          </ac:cxnSpMkLst>
        </pc:cxnChg>
      </pc:sldChg>
      <pc:sldChg chg="addSp modSp new">
        <pc:chgData name="Aaron Clifford" userId="S::aaron.clifford@nmtafe.wa.edu.au::3ddb0382-72f5-4b7c-8389-ae9056012d52" providerId="AD" clId="Web-{745AC2E8-2699-D233-F9E9-07408CDD171D}" dt="2021-08-04T03:09:37.975" v="974" actId="20577"/>
        <pc:sldMkLst>
          <pc:docMk/>
          <pc:sldMk cId="1593504319" sldId="261"/>
        </pc:sldMkLst>
        <pc:spChg chg="mod">
          <ac:chgData name="Aaron Clifford" userId="S::aaron.clifford@nmtafe.wa.edu.au::3ddb0382-72f5-4b7c-8389-ae9056012d52" providerId="AD" clId="Web-{745AC2E8-2699-D233-F9E9-07408CDD171D}" dt="2021-08-04T03:09:37.975" v="974" actId="20577"/>
          <ac:spMkLst>
            <pc:docMk/>
            <pc:sldMk cId="1593504319" sldId="261"/>
            <ac:spMk id="2" creationId="{A1813BB4-CB1E-49EA-A3C3-1676857841AA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3:08:38.488" v="939" actId="20577"/>
          <ac:spMkLst>
            <pc:docMk/>
            <pc:sldMk cId="1593504319" sldId="261"/>
            <ac:spMk id="3" creationId="{5704565F-C9B3-450E-A41C-68C83508140D}"/>
          </ac:spMkLst>
        </pc:spChg>
        <pc:picChg chg="add mod modCrop">
          <ac:chgData name="Aaron Clifford" userId="S::aaron.clifford@nmtafe.wa.edu.au::3ddb0382-72f5-4b7c-8389-ae9056012d52" providerId="AD" clId="Web-{745AC2E8-2699-D233-F9E9-07408CDD171D}" dt="2021-08-04T03:06:39.043" v="802" actId="1076"/>
          <ac:picMkLst>
            <pc:docMk/>
            <pc:sldMk cId="1593504319" sldId="261"/>
            <ac:picMk id="4" creationId="{DC823F79-93D4-4540-96DD-467B88373B1D}"/>
          </ac:picMkLst>
        </pc:picChg>
      </pc:sldChg>
      <pc:sldChg chg="addSp delSp modSp new">
        <pc:chgData name="Aaron Clifford" userId="S::aaron.clifford@nmtafe.wa.edu.au::3ddb0382-72f5-4b7c-8389-ae9056012d52" providerId="AD" clId="Web-{745AC2E8-2699-D233-F9E9-07408CDD171D}" dt="2021-08-04T03:09:33.397" v="973" actId="20577"/>
        <pc:sldMkLst>
          <pc:docMk/>
          <pc:sldMk cId="130631723" sldId="262"/>
        </pc:sldMkLst>
        <pc:spChg chg="mod">
          <ac:chgData name="Aaron Clifford" userId="S::aaron.clifford@nmtafe.wa.edu.au::3ddb0382-72f5-4b7c-8389-ae9056012d52" providerId="AD" clId="Web-{745AC2E8-2699-D233-F9E9-07408CDD171D}" dt="2021-08-04T03:09:33.397" v="973" actId="20577"/>
          <ac:spMkLst>
            <pc:docMk/>
            <pc:sldMk cId="130631723" sldId="262"/>
            <ac:spMk id="2" creationId="{611D9F56-99B2-469A-BCF9-C49EB2EB675D}"/>
          </ac:spMkLst>
        </pc:spChg>
        <pc:spChg chg="del">
          <ac:chgData name="Aaron Clifford" userId="S::aaron.clifford@nmtafe.wa.edu.au::3ddb0382-72f5-4b7c-8389-ae9056012d52" providerId="AD" clId="Web-{745AC2E8-2699-D233-F9E9-07408CDD171D}" dt="2021-08-04T03:08:50.332" v="941"/>
          <ac:spMkLst>
            <pc:docMk/>
            <pc:sldMk cId="130631723" sldId="262"/>
            <ac:spMk id="3" creationId="{48C21B5D-2CA6-446F-9D70-A991FCCAC056}"/>
          </ac:spMkLst>
        </pc:spChg>
        <pc:picChg chg="add mod ord">
          <ac:chgData name="Aaron Clifford" userId="S::aaron.clifford@nmtafe.wa.edu.au::3ddb0382-72f5-4b7c-8389-ae9056012d52" providerId="AD" clId="Web-{745AC2E8-2699-D233-F9E9-07408CDD171D}" dt="2021-08-04T03:09:13.615" v="947" actId="1076"/>
          <ac:picMkLst>
            <pc:docMk/>
            <pc:sldMk cId="130631723" sldId="262"/>
            <ac:picMk id="4" creationId="{B594D6AA-373D-43D8-8460-A1394DE6CF45}"/>
          </ac:picMkLst>
        </pc:picChg>
      </pc:sldChg>
      <pc:sldChg chg="addSp modSp new">
        <pc:chgData name="Aaron Clifford" userId="S::aaron.clifford@nmtafe.wa.edu.au::3ddb0382-72f5-4b7c-8389-ae9056012d52" providerId="AD" clId="Web-{745AC2E8-2699-D233-F9E9-07408CDD171D}" dt="2021-08-04T03:13:54.116" v="1194" actId="1076"/>
        <pc:sldMkLst>
          <pc:docMk/>
          <pc:sldMk cId="125520385" sldId="263"/>
        </pc:sldMkLst>
        <pc:spChg chg="mod">
          <ac:chgData name="Aaron Clifford" userId="S::aaron.clifford@nmtafe.wa.edu.au::3ddb0382-72f5-4b7c-8389-ae9056012d52" providerId="AD" clId="Web-{745AC2E8-2699-D233-F9E9-07408CDD171D}" dt="2021-08-04T03:10:40.870" v="981" actId="20577"/>
          <ac:spMkLst>
            <pc:docMk/>
            <pc:sldMk cId="125520385" sldId="263"/>
            <ac:spMk id="2" creationId="{CEE9F594-BA9A-494F-B2AE-420CA07E51F4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3:13:52.787" v="1193" actId="20577"/>
          <ac:spMkLst>
            <pc:docMk/>
            <pc:sldMk cId="125520385" sldId="263"/>
            <ac:spMk id="3" creationId="{F6E14DA4-A120-4A4B-84BA-4C7E30AC64BC}"/>
          </ac:spMkLst>
        </pc:spChg>
        <pc:picChg chg="add mod">
          <ac:chgData name="Aaron Clifford" userId="S::aaron.clifford@nmtafe.wa.edu.au::3ddb0382-72f5-4b7c-8389-ae9056012d52" providerId="AD" clId="Web-{745AC2E8-2699-D233-F9E9-07408CDD171D}" dt="2021-08-04T03:13:54.116" v="1194" actId="1076"/>
          <ac:picMkLst>
            <pc:docMk/>
            <pc:sldMk cId="125520385" sldId="263"/>
            <ac:picMk id="4" creationId="{F0529850-6101-4D93-AF15-B2C321B92928}"/>
          </ac:picMkLst>
        </pc:picChg>
      </pc:sldChg>
      <pc:sldChg chg="addSp delSp modSp new ord">
        <pc:chgData name="Aaron Clifford" userId="S::aaron.clifford@nmtafe.wa.edu.au::3ddb0382-72f5-4b7c-8389-ae9056012d52" providerId="AD" clId="Web-{745AC2E8-2699-D233-F9E9-07408CDD171D}" dt="2021-08-04T04:06:49.654" v="1383"/>
        <pc:sldMkLst>
          <pc:docMk/>
          <pc:sldMk cId="4036399532" sldId="264"/>
        </pc:sldMkLst>
        <pc:spChg chg="mod">
          <ac:chgData name="Aaron Clifford" userId="S::aaron.clifford@nmtafe.wa.edu.au::3ddb0382-72f5-4b7c-8389-ae9056012d52" providerId="AD" clId="Web-{745AC2E8-2699-D233-F9E9-07408CDD171D}" dt="2021-08-04T03:18:12.819" v="1223" actId="20577"/>
          <ac:spMkLst>
            <pc:docMk/>
            <pc:sldMk cId="4036399532" sldId="264"/>
            <ac:spMk id="2" creationId="{5E056190-46AC-48C9-9C53-EABE272B8C19}"/>
          </ac:spMkLst>
        </pc:spChg>
        <pc:spChg chg="del">
          <ac:chgData name="Aaron Clifford" userId="S::aaron.clifford@nmtafe.wa.edu.au::3ddb0382-72f5-4b7c-8389-ae9056012d52" providerId="AD" clId="Web-{745AC2E8-2699-D233-F9E9-07408CDD171D}" dt="2021-08-04T03:15:20.730" v="1196"/>
          <ac:spMkLst>
            <pc:docMk/>
            <pc:sldMk cId="4036399532" sldId="264"/>
            <ac:spMk id="3" creationId="{32BA8604-16F5-4773-8131-E0218FF1B744}"/>
          </ac:spMkLst>
        </pc:spChg>
        <pc:picChg chg="add mod ord">
          <ac:chgData name="Aaron Clifford" userId="S::aaron.clifford@nmtafe.wa.edu.au::3ddb0382-72f5-4b7c-8389-ae9056012d52" providerId="AD" clId="Web-{745AC2E8-2699-D233-F9E9-07408CDD171D}" dt="2021-08-04T03:17:52.442" v="1198" actId="1076"/>
          <ac:picMkLst>
            <pc:docMk/>
            <pc:sldMk cId="4036399532" sldId="264"/>
            <ac:picMk id="4" creationId="{96A0AFC9-2706-4FC7-AA2C-29CAFCB62F09}"/>
          </ac:picMkLst>
        </pc:picChg>
      </pc:sldChg>
      <pc:sldChg chg="addSp modSp new ord">
        <pc:chgData name="Aaron Clifford" userId="S::aaron.clifford@nmtafe.wa.edu.au::3ddb0382-72f5-4b7c-8389-ae9056012d52" providerId="AD" clId="Web-{745AC2E8-2699-D233-F9E9-07408CDD171D}" dt="2021-08-04T04:07:39.045" v="1490" actId="1076"/>
        <pc:sldMkLst>
          <pc:docMk/>
          <pc:sldMk cId="1172092368" sldId="265"/>
        </pc:sldMkLst>
        <pc:spChg chg="mod">
          <ac:chgData name="Aaron Clifford" userId="S::aaron.clifford@nmtafe.wa.edu.au::3ddb0382-72f5-4b7c-8389-ae9056012d52" providerId="AD" clId="Web-{745AC2E8-2699-D233-F9E9-07408CDD171D}" dt="2021-08-04T03:19:50.668" v="1285" actId="20577"/>
          <ac:spMkLst>
            <pc:docMk/>
            <pc:sldMk cId="1172092368" sldId="265"/>
            <ac:spMk id="2" creationId="{97912A4D-CB0D-4871-8E9A-306CAB5CA124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4:07:25.076" v="1484" actId="20577"/>
          <ac:spMkLst>
            <pc:docMk/>
            <pc:sldMk cId="1172092368" sldId="265"/>
            <ac:spMk id="3" creationId="{603B9085-ED05-47D9-8E06-A85EF4660D0D}"/>
          </ac:spMkLst>
        </pc:spChg>
        <pc:picChg chg="add mod">
          <ac:chgData name="Aaron Clifford" userId="S::aaron.clifford@nmtafe.wa.edu.au::3ddb0382-72f5-4b7c-8389-ae9056012d52" providerId="AD" clId="Web-{745AC2E8-2699-D233-F9E9-07408CDD171D}" dt="2021-08-04T04:07:39.045" v="1489" actId="1076"/>
          <ac:picMkLst>
            <pc:docMk/>
            <pc:sldMk cId="1172092368" sldId="265"/>
            <ac:picMk id="4" creationId="{E55C8B5F-68E7-496B-8B15-5E5E08CAB8A8}"/>
          </ac:picMkLst>
        </pc:picChg>
        <pc:picChg chg="add mod modCrop">
          <ac:chgData name="Aaron Clifford" userId="S::aaron.clifford@nmtafe.wa.edu.au::3ddb0382-72f5-4b7c-8389-ae9056012d52" providerId="AD" clId="Web-{745AC2E8-2699-D233-F9E9-07408CDD171D}" dt="2021-08-04T04:07:39.045" v="1490" actId="1076"/>
          <ac:picMkLst>
            <pc:docMk/>
            <pc:sldMk cId="1172092368" sldId="265"/>
            <ac:picMk id="5" creationId="{327927B2-564B-4759-B519-4FC0447A07ED}"/>
          </ac:picMkLst>
        </pc:picChg>
      </pc:sldChg>
      <pc:sldChg chg="modSp new del">
        <pc:chgData name="Aaron Clifford" userId="S::aaron.clifford@nmtafe.wa.edu.au::3ddb0382-72f5-4b7c-8389-ae9056012d52" providerId="AD" clId="Web-{745AC2E8-2699-D233-F9E9-07408CDD171D}" dt="2021-08-04T03:19:02.415" v="1236"/>
        <pc:sldMkLst>
          <pc:docMk/>
          <pc:sldMk cId="2974267270" sldId="265"/>
        </pc:sldMkLst>
        <pc:spChg chg="mod">
          <ac:chgData name="Aaron Clifford" userId="S::aaron.clifford@nmtafe.wa.edu.au::3ddb0382-72f5-4b7c-8389-ae9056012d52" providerId="AD" clId="Web-{745AC2E8-2699-D233-F9E9-07408CDD171D}" dt="2021-08-04T03:18:54.227" v="1235" actId="20577"/>
          <ac:spMkLst>
            <pc:docMk/>
            <pc:sldMk cId="2974267270" sldId="265"/>
            <ac:spMk id="2" creationId="{0C55182D-BF53-4D33-BAD4-6D22E390BFF5}"/>
          </ac:spMkLst>
        </pc:spChg>
      </pc:sldChg>
      <pc:sldChg chg="addSp modSp new">
        <pc:chgData name="Aaron Clifford" userId="S::aaron.clifford@nmtafe.wa.edu.au::3ddb0382-72f5-4b7c-8389-ae9056012d52" providerId="AD" clId="Web-{745AC2E8-2699-D233-F9E9-07408CDD171D}" dt="2021-08-04T04:13:33.819" v="1752" actId="20577"/>
        <pc:sldMkLst>
          <pc:docMk/>
          <pc:sldMk cId="545860639" sldId="266"/>
        </pc:sldMkLst>
        <pc:spChg chg="mod">
          <ac:chgData name="Aaron Clifford" userId="S::aaron.clifford@nmtafe.wa.edu.au::3ddb0382-72f5-4b7c-8389-ae9056012d52" providerId="AD" clId="Web-{745AC2E8-2699-D233-F9E9-07408CDD171D}" dt="2021-08-04T04:08:26.218" v="1510" actId="20577"/>
          <ac:spMkLst>
            <pc:docMk/>
            <pc:sldMk cId="545860639" sldId="266"/>
            <ac:spMk id="2" creationId="{01F3A93A-7CFA-4728-A86C-4FDC55FC9D34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4:13:33.819" v="1752" actId="20577"/>
          <ac:spMkLst>
            <pc:docMk/>
            <pc:sldMk cId="545860639" sldId="266"/>
            <ac:spMk id="3" creationId="{B9E2FF28-FF7E-4A09-92AF-CEEACE2544BE}"/>
          </ac:spMkLst>
        </pc:spChg>
        <pc:picChg chg="add mod">
          <ac:chgData name="Aaron Clifford" userId="S::aaron.clifford@nmtafe.wa.edu.au::3ddb0382-72f5-4b7c-8389-ae9056012d52" providerId="AD" clId="Web-{745AC2E8-2699-D233-F9E9-07408CDD171D}" dt="2021-08-04T04:12:58.006" v="1717" actId="1076"/>
          <ac:picMkLst>
            <pc:docMk/>
            <pc:sldMk cId="545860639" sldId="266"/>
            <ac:picMk id="4" creationId="{83C3AA54-A7C8-49A9-9B92-4E15CBDAB5D0}"/>
          </ac:picMkLst>
        </pc:picChg>
      </pc:sldChg>
      <pc:sldChg chg="addSp modSp add replId">
        <pc:chgData name="Aaron Clifford" userId="S::aaron.clifford@nmtafe.wa.edu.au::3ddb0382-72f5-4b7c-8389-ae9056012d52" providerId="AD" clId="Web-{745AC2E8-2699-D233-F9E9-07408CDD171D}" dt="2021-08-04T04:17:31.606" v="1870" actId="20577"/>
        <pc:sldMkLst>
          <pc:docMk/>
          <pc:sldMk cId="1677740418" sldId="267"/>
        </pc:sldMkLst>
        <pc:spChg chg="mod">
          <ac:chgData name="Aaron Clifford" userId="S::aaron.clifford@nmtafe.wa.edu.au::3ddb0382-72f5-4b7c-8389-ae9056012d52" providerId="AD" clId="Web-{745AC2E8-2699-D233-F9E9-07408CDD171D}" dt="2021-08-04T04:15:34.291" v="1834" actId="20577"/>
          <ac:spMkLst>
            <pc:docMk/>
            <pc:sldMk cId="1677740418" sldId="267"/>
            <ac:spMk id="3" creationId="{B9E2FF28-FF7E-4A09-92AF-CEEACE2544BE}"/>
          </ac:spMkLst>
        </pc:spChg>
        <pc:spChg chg="add mod">
          <ac:chgData name="Aaron Clifford" userId="S::aaron.clifford@nmtafe.wa.edu.au::3ddb0382-72f5-4b7c-8389-ae9056012d52" providerId="AD" clId="Web-{745AC2E8-2699-D233-F9E9-07408CDD171D}" dt="2021-08-04T04:17:31.606" v="1870" actId="20577"/>
          <ac:spMkLst>
            <pc:docMk/>
            <pc:sldMk cId="1677740418" sldId="267"/>
            <ac:spMk id="6" creationId="{78BC312F-89F4-4E65-956A-E9845F54C304}"/>
          </ac:spMkLst>
        </pc:spChg>
        <pc:picChg chg="mod">
          <ac:chgData name="Aaron Clifford" userId="S::aaron.clifford@nmtafe.wa.edu.au::3ddb0382-72f5-4b7c-8389-ae9056012d52" providerId="AD" clId="Web-{745AC2E8-2699-D233-F9E9-07408CDD171D}" dt="2021-08-04T04:16:30.042" v="1841" actId="1076"/>
          <ac:picMkLst>
            <pc:docMk/>
            <pc:sldMk cId="1677740418" sldId="267"/>
            <ac:picMk id="4" creationId="{83C3AA54-A7C8-49A9-9B92-4E15CBDAB5D0}"/>
          </ac:picMkLst>
        </pc:picChg>
        <pc:picChg chg="add mod">
          <ac:chgData name="Aaron Clifford" userId="S::aaron.clifford@nmtafe.wa.edu.au::3ddb0382-72f5-4b7c-8389-ae9056012d52" providerId="AD" clId="Web-{745AC2E8-2699-D233-F9E9-07408CDD171D}" dt="2021-08-04T04:16:28.604" v="1840" actId="1076"/>
          <ac:picMkLst>
            <pc:docMk/>
            <pc:sldMk cId="1677740418" sldId="267"/>
            <ac:picMk id="5" creationId="{25D9BFB9-6B12-4F39-A4B9-C03A911876A8}"/>
          </ac:picMkLst>
        </pc:picChg>
      </pc:sldChg>
      <pc:sldChg chg="modSp new">
        <pc:chgData name="Aaron Clifford" userId="S::aaron.clifford@nmtafe.wa.edu.au::3ddb0382-72f5-4b7c-8389-ae9056012d52" providerId="AD" clId="Web-{745AC2E8-2699-D233-F9E9-07408CDD171D}" dt="2021-08-04T04:25:54.102" v="2120" actId="20577"/>
        <pc:sldMkLst>
          <pc:docMk/>
          <pc:sldMk cId="1260527322" sldId="268"/>
        </pc:sldMkLst>
        <pc:spChg chg="mod">
          <ac:chgData name="Aaron Clifford" userId="S::aaron.clifford@nmtafe.wa.edu.au::3ddb0382-72f5-4b7c-8389-ae9056012d52" providerId="AD" clId="Web-{745AC2E8-2699-D233-F9E9-07408CDD171D}" dt="2021-08-04T04:19:55.234" v="1879" actId="20577"/>
          <ac:spMkLst>
            <pc:docMk/>
            <pc:sldMk cId="1260527322" sldId="268"/>
            <ac:spMk id="2" creationId="{05DAF042-9458-4785-A0FC-465D2593C9DC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4:25:54.102" v="2120" actId="20577"/>
          <ac:spMkLst>
            <pc:docMk/>
            <pc:sldMk cId="1260527322" sldId="268"/>
            <ac:spMk id="3" creationId="{87F2374D-9E32-4FEA-87FD-46887290320E}"/>
          </ac:spMkLst>
        </pc:spChg>
      </pc:sldChg>
      <pc:sldChg chg="modSp new">
        <pc:chgData name="Aaron Clifford" userId="S::aaron.clifford@nmtafe.wa.edu.au::3ddb0382-72f5-4b7c-8389-ae9056012d52" providerId="AD" clId="Web-{745AC2E8-2699-D233-F9E9-07408CDD171D}" dt="2021-08-04T04:26:22.102" v="2124" actId="20577"/>
        <pc:sldMkLst>
          <pc:docMk/>
          <pc:sldMk cId="1272557062" sldId="269"/>
        </pc:sldMkLst>
        <pc:spChg chg="mod">
          <ac:chgData name="Aaron Clifford" userId="S::aaron.clifford@nmtafe.wa.edu.au::3ddb0382-72f5-4b7c-8389-ae9056012d52" providerId="AD" clId="Web-{745AC2E8-2699-D233-F9E9-07408CDD171D}" dt="2021-08-04T04:26:19.024" v="2123" actId="20577"/>
          <ac:spMkLst>
            <pc:docMk/>
            <pc:sldMk cId="1272557062" sldId="269"/>
            <ac:spMk id="2" creationId="{5060954B-D715-48A5-A71B-5B3A1108D265}"/>
          </ac:spMkLst>
        </pc:spChg>
        <pc:spChg chg="mod">
          <ac:chgData name="Aaron Clifford" userId="S::aaron.clifford@nmtafe.wa.edu.au::3ddb0382-72f5-4b7c-8389-ae9056012d52" providerId="AD" clId="Web-{745AC2E8-2699-D233-F9E9-07408CDD171D}" dt="2021-08-04T04:26:22.102" v="2124" actId="20577"/>
          <ac:spMkLst>
            <pc:docMk/>
            <pc:sldMk cId="1272557062" sldId="269"/>
            <ac:spMk id="3" creationId="{87F595FA-8956-48AF-A35B-82EFE1DBD3C2}"/>
          </ac:spMkLst>
        </pc:spChg>
      </pc:sldChg>
    </pc:docChg>
  </pc:docChgLst>
  <pc:docChgLst>
    <pc:chgData name="Aaron Clifford" userId="S::aaron.clifford@nmtafe.wa.edu.au::3ddb0382-72f5-4b7c-8389-ae9056012d52" providerId="AD" clId="Web-{CD69961E-186C-4579-8DF0-A17D6C491AB5}"/>
    <pc:docChg chg="addSld modSld">
      <pc:chgData name="Aaron Clifford" userId="S::aaron.clifford@nmtafe.wa.edu.au::3ddb0382-72f5-4b7c-8389-ae9056012d52" providerId="AD" clId="Web-{CD69961E-186C-4579-8DF0-A17D6C491AB5}" dt="2021-08-04T01:57:23.854" v="623"/>
      <pc:docMkLst>
        <pc:docMk/>
      </pc:docMkLst>
      <pc:sldChg chg="modSp">
        <pc:chgData name="Aaron Clifford" userId="S::aaron.clifford@nmtafe.wa.edu.au::3ddb0382-72f5-4b7c-8389-ae9056012d52" providerId="AD" clId="Web-{CD69961E-186C-4579-8DF0-A17D6C491AB5}" dt="2021-08-04T01:26:23.723" v="24" actId="20577"/>
        <pc:sldMkLst>
          <pc:docMk/>
          <pc:sldMk cId="109857222" sldId="256"/>
        </pc:sldMkLst>
        <pc:spChg chg="mod">
          <ac:chgData name="Aaron Clifford" userId="S::aaron.clifford@nmtafe.wa.edu.au::3ddb0382-72f5-4b7c-8389-ae9056012d52" providerId="AD" clId="Web-{CD69961E-186C-4579-8DF0-A17D6C491AB5}" dt="2021-08-04T01:23:30.588" v="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aron Clifford" userId="S::aaron.clifford@nmtafe.wa.edu.au::3ddb0382-72f5-4b7c-8389-ae9056012d52" providerId="AD" clId="Web-{CD69961E-186C-4579-8DF0-A17D6C491AB5}" dt="2021-08-04T01:26:23.723" v="2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Aaron Clifford" userId="S::aaron.clifford@nmtafe.wa.edu.au::3ddb0382-72f5-4b7c-8389-ae9056012d52" providerId="AD" clId="Web-{CD69961E-186C-4579-8DF0-A17D6C491AB5}" dt="2021-08-04T01:49:36.043" v="151" actId="20577"/>
        <pc:sldMkLst>
          <pc:docMk/>
          <pc:sldMk cId="1818338460" sldId="257"/>
        </pc:sldMkLst>
        <pc:spChg chg="mod">
          <ac:chgData name="Aaron Clifford" userId="S::aaron.clifford@nmtafe.wa.edu.au::3ddb0382-72f5-4b7c-8389-ae9056012d52" providerId="AD" clId="Web-{CD69961E-186C-4579-8DF0-A17D6C491AB5}" dt="2021-08-04T01:26:40.584" v="38" actId="20577"/>
          <ac:spMkLst>
            <pc:docMk/>
            <pc:sldMk cId="1818338460" sldId="257"/>
            <ac:spMk id="2" creationId="{052EBB73-60EC-406F-9E8E-9165E0D1D87C}"/>
          </ac:spMkLst>
        </pc:spChg>
        <pc:spChg chg="mod">
          <ac:chgData name="Aaron Clifford" userId="S::aaron.clifford@nmtafe.wa.edu.au::3ddb0382-72f5-4b7c-8389-ae9056012d52" providerId="AD" clId="Web-{CD69961E-186C-4579-8DF0-A17D6C491AB5}" dt="2021-08-04T01:49:36.043" v="151" actId="20577"/>
          <ac:spMkLst>
            <pc:docMk/>
            <pc:sldMk cId="1818338460" sldId="257"/>
            <ac:spMk id="3" creationId="{F5D8E85C-2D30-4F6A-A1F0-0DF9BEB3CE49}"/>
          </ac:spMkLst>
        </pc:spChg>
      </pc:sldChg>
      <pc:sldChg chg="modSp new">
        <pc:chgData name="Aaron Clifford" userId="S::aaron.clifford@nmtafe.wa.edu.au::3ddb0382-72f5-4b7c-8389-ae9056012d52" providerId="AD" clId="Web-{CD69961E-186C-4579-8DF0-A17D6C491AB5}" dt="2021-08-04T01:54:07.451" v="501" actId="20577"/>
        <pc:sldMkLst>
          <pc:docMk/>
          <pc:sldMk cId="3141887553" sldId="258"/>
        </pc:sldMkLst>
        <pc:spChg chg="mod">
          <ac:chgData name="Aaron Clifford" userId="S::aaron.clifford@nmtafe.wa.edu.au::3ddb0382-72f5-4b7c-8389-ae9056012d52" providerId="AD" clId="Web-{CD69961E-186C-4579-8DF0-A17D6C491AB5}" dt="2021-08-04T01:50:13.061" v="186" actId="20577"/>
          <ac:spMkLst>
            <pc:docMk/>
            <pc:sldMk cId="3141887553" sldId="258"/>
            <ac:spMk id="2" creationId="{21EC6DDD-8817-498B-A1CB-27178299C612}"/>
          </ac:spMkLst>
        </pc:spChg>
        <pc:spChg chg="mod">
          <ac:chgData name="Aaron Clifford" userId="S::aaron.clifford@nmtafe.wa.edu.au::3ddb0382-72f5-4b7c-8389-ae9056012d52" providerId="AD" clId="Web-{CD69961E-186C-4579-8DF0-A17D6C491AB5}" dt="2021-08-04T01:54:07.451" v="501" actId="20577"/>
          <ac:spMkLst>
            <pc:docMk/>
            <pc:sldMk cId="3141887553" sldId="258"/>
            <ac:spMk id="3" creationId="{DC4DE827-1A1E-4B62-BD6F-D26E54227257}"/>
          </ac:spMkLst>
        </pc:spChg>
      </pc:sldChg>
      <pc:sldChg chg="addSp delSp modSp new mod setBg setClrOvrMap">
        <pc:chgData name="Aaron Clifford" userId="S::aaron.clifford@nmtafe.wa.edu.au::3ddb0382-72f5-4b7c-8389-ae9056012d52" providerId="AD" clId="Web-{CD69961E-186C-4579-8DF0-A17D6C491AB5}" dt="2021-08-04T01:57:23.854" v="623"/>
        <pc:sldMkLst>
          <pc:docMk/>
          <pc:sldMk cId="482068719" sldId="259"/>
        </pc:sldMkLst>
        <pc:spChg chg="mod">
          <ac:chgData name="Aaron Clifford" userId="S::aaron.clifford@nmtafe.wa.edu.au::3ddb0382-72f5-4b7c-8389-ae9056012d52" providerId="AD" clId="Web-{CD69961E-186C-4579-8DF0-A17D6C491AB5}" dt="2021-08-04T01:57:23.854" v="623"/>
          <ac:spMkLst>
            <pc:docMk/>
            <pc:sldMk cId="482068719" sldId="259"/>
            <ac:spMk id="2" creationId="{E880F3FD-58B6-491D-B80B-7CF23B7A54D7}"/>
          </ac:spMkLst>
        </pc:spChg>
        <pc:spChg chg="mod">
          <ac:chgData name="Aaron Clifford" userId="S::aaron.clifford@nmtafe.wa.edu.au::3ddb0382-72f5-4b7c-8389-ae9056012d52" providerId="AD" clId="Web-{CD69961E-186C-4579-8DF0-A17D6C491AB5}" dt="2021-08-04T01:57:23.854" v="623"/>
          <ac:spMkLst>
            <pc:docMk/>
            <pc:sldMk cId="482068719" sldId="259"/>
            <ac:spMk id="3" creationId="{5433F452-0F13-49D5-914B-A3424153E9E5}"/>
          </ac:spMkLst>
        </pc:spChg>
        <pc:spChg chg="add del">
          <ac:chgData name="Aaron Clifford" userId="S::aaron.clifford@nmtafe.wa.edu.au::3ddb0382-72f5-4b7c-8389-ae9056012d52" providerId="AD" clId="Web-{CD69961E-186C-4579-8DF0-A17D6C491AB5}" dt="2021-08-04T01:57:23.854" v="623"/>
          <ac:spMkLst>
            <pc:docMk/>
            <pc:sldMk cId="482068719" sldId="259"/>
            <ac:spMk id="6" creationId="{5E8D2E83-FB3A-40E7-A9E5-7AB389D612B4}"/>
          </ac:spMkLst>
        </pc:spChg>
        <pc:spChg chg="add del">
          <ac:chgData name="Aaron Clifford" userId="S::aaron.clifford@nmtafe.wa.edu.au::3ddb0382-72f5-4b7c-8389-ae9056012d52" providerId="AD" clId="Web-{CD69961E-186C-4579-8DF0-A17D6C491AB5}" dt="2021-08-04T01:57:00.571" v="619"/>
          <ac:spMkLst>
            <pc:docMk/>
            <pc:sldMk cId="482068719" sldId="259"/>
            <ac:spMk id="9" creationId="{9AA72BD9-2C5A-4EDC-931F-5AA08EACA0F3}"/>
          </ac:spMkLst>
        </pc:spChg>
        <pc:spChg chg="add del">
          <ac:chgData name="Aaron Clifford" userId="S::aaron.clifford@nmtafe.wa.edu.au::3ddb0382-72f5-4b7c-8389-ae9056012d52" providerId="AD" clId="Web-{CD69961E-186C-4579-8DF0-A17D6C491AB5}" dt="2021-08-04T01:57:00.571" v="619"/>
          <ac:spMkLst>
            <pc:docMk/>
            <pc:sldMk cId="482068719" sldId="259"/>
            <ac:spMk id="11" creationId="{DD3981AC-7B61-4947-BCF3-F7AA7FA385B9}"/>
          </ac:spMkLst>
        </pc:spChg>
        <pc:spChg chg="add del">
          <ac:chgData name="Aaron Clifford" userId="S::aaron.clifford@nmtafe.wa.edu.au::3ddb0382-72f5-4b7c-8389-ae9056012d52" providerId="AD" clId="Web-{CD69961E-186C-4579-8DF0-A17D6C491AB5}" dt="2021-08-04T01:57:00.571" v="619"/>
          <ac:spMkLst>
            <pc:docMk/>
            <pc:sldMk cId="482068719" sldId="259"/>
            <ac:spMk id="13" creationId="{55D4142C-5077-457F-A6AD-3FECFDB39685}"/>
          </ac:spMkLst>
        </pc:spChg>
        <pc:spChg chg="add del">
          <ac:chgData name="Aaron Clifford" userId="S::aaron.clifford@nmtafe.wa.edu.au::3ddb0382-72f5-4b7c-8389-ae9056012d52" providerId="AD" clId="Web-{CD69961E-186C-4579-8DF0-A17D6C491AB5}" dt="2021-08-04T01:57:00.571" v="619"/>
          <ac:spMkLst>
            <pc:docMk/>
            <pc:sldMk cId="482068719" sldId="259"/>
            <ac:spMk id="15" creationId="{7A5F0580-5EE9-419F-96EE-B6529EF6E7D0}"/>
          </ac:spMkLst>
        </pc:spChg>
        <pc:picChg chg="add mod ord">
          <ac:chgData name="Aaron Clifford" userId="S::aaron.clifford@nmtafe.wa.edu.au::3ddb0382-72f5-4b7c-8389-ae9056012d52" providerId="AD" clId="Web-{CD69961E-186C-4579-8DF0-A17D6C491AB5}" dt="2021-08-04T01:57:23.854" v="623"/>
          <ac:picMkLst>
            <pc:docMk/>
            <pc:sldMk cId="482068719" sldId="259"/>
            <ac:picMk id="4" creationId="{053778AC-8794-4155-A0C7-585BFF279576}"/>
          </ac:picMkLst>
        </pc:picChg>
      </pc:sldChg>
    </pc:docChg>
  </pc:docChgLst>
  <pc:docChgLst>
    <pc:chgData clId="Web-{CD69961E-186C-4579-8DF0-A17D6C491AB5}"/>
    <pc:docChg chg="modSld">
      <pc:chgData name="" userId="" providerId="" clId="Web-{CD69961E-186C-4579-8DF0-A17D6C491AB5}" dt="2021-08-04T01:23:27.322" v="1" actId="20577"/>
      <pc:docMkLst>
        <pc:docMk/>
      </pc:docMkLst>
      <pc:sldChg chg="modSp">
        <pc:chgData name="" userId="" providerId="" clId="Web-{CD69961E-186C-4579-8DF0-A17D6C491AB5}" dt="2021-08-04T01:23:27.322" v="1" actId="20577"/>
        <pc:sldMkLst>
          <pc:docMk/>
          <pc:sldMk cId="109857222" sldId="256"/>
        </pc:sldMkLst>
        <pc:spChg chg="mod">
          <ac:chgData name="" userId="" providerId="" clId="Web-{CD69961E-186C-4579-8DF0-A17D6C491AB5}" dt="2021-08-04T01:23:27.322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  <a:cs typeface="Calibri Light"/>
              </a:rPr>
              <a:t>Data structures</a:t>
            </a: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>
                <a:cs typeface="Calibri"/>
              </a:rPr>
              <a:t>Collections, arrays, lists etc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6190-46AC-48C9-9C53-EABE272B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Array Defined and Initialised</a:t>
            </a:r>
            <a:endParaRPr lang="en-GB" sz="4000">
              <a:solidFill>
                <a:srgbClr val="FFFFFF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6A0AFC9-2706-4FC7-AA2C-29CAFCB6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1032348"/>
            <a:ext cx="8311487" cy="31967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8879C-F9BE-4838-8D2E-0F970E22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639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6190-46AC-48C9-9C53-EABE272B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ea typeface="+mj-lt"/>
                <a:cs typeface="+mj-lt"/>
              </a:rPr>
              <a:t>Array Definition and Value Assignment</a:t>
            </a:r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8879C-F9BE-4838-8D2E-0F970E22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19533"/>
            <a:ext cx="8332826" cy="4633648"/>
          </a:xfrm>
        </p:spPr>
        <p:txBody>
          <a:bodyPr anchor="ctr">
            <a:normAutofit/>
          </a:bodyPr>
          <a:lstStyle/>
          <a:p>
            <a:r>
              <a:rPr lang="en-GB" sz="2400" dirty="0">
                <a:ea typeface="+mn-lt"/>
                <a:cs typeface="+mn-lt"/>
              </a:rPr>
              <a:t>Just like regular variables we can define, initialise and set values all at once for arrays.</a:t>
            </a:r>
            <a:endParaRPr lang="en-US" sz="2400" dirty="0">
              <a:ea typeface="+mn-lt"/>
              <a:cs typeface="+mn-lt"/>
            </a:endParaRPr>
          </a:p>
          <a:p>
            <a:r>
              <a:rPr lang="en-GB" sz="2400" dirty="0">
                <a:ea typeface="+mn-lt"/>
                <a:cs typeface="+mn-lt"/>
              </a:rPr>
              <a:t>Note that all values must be assigned too when using this method.</a:t>
            </a:r>
          </a:p>
          <a:p>
            <a:r>
              <a:rPr lang="en-GB" sz="2400" dirty="0">
                <a:ea typeface="+mn-lt"/>
                <a:cs typeface="+mn-lt"/>
              </a:rPr>
              <a:t>This can be done a few ways:</a:t>
            </a:r>
            <a:endParaRPr lang="en-US" sz="2400" dirty="0">
              <a:ea typeface="+mn-lt"/>
              <a:cs typeface="+mn-lt"/>
            </a:endParaRPr>
          </a:p>
          <a:p>
            <a:r>
              <a:rPr lang="en-GB" sz="2400" dirty="0">
                <a:ea typeface="+mn-lt"/>
                <a:cs typeface="+mn-lt"/>
              </a:rPr>
              <a:t>Full: </a:t>
            </a:r>
            <a:r>
              <a:rPr lang="en-AU" sz="1800" dirty="0">
                <a:ea typeface="+mn-lt"/>
                <a:cs typeface="+mn-lt"/>
              </a:rPr>
              <a:t>(only needed when setting an array variable after declaration statement)</a:t>
            </a:r>
            <a:endParaRPr lang="en-US" sz="2000" dirty="0">
              <a:ea typeface="+mn-lt"/>
              <a:cs typeface="+mn-lt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r>
              <a:rPr lang="en-GB" sz="2400" dirty="0">
                <a:ea typeface="+mn-lt"/>
                <a:cs typeface="+mn-lt"/>
              </a:rPr>
              <a:t>Shorthand:</a:t>
            </a:r>
            <a:endParaRPr lang="en-US" sz="32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F8D1F0B-9171-4CC5-9CB5-3FC06BFB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255" y="4532569"/>
            <a:ext cx="5076825" cy="56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35D2F-9D2D-EF39-E381-A8B630F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255" y="3274035"/>
            <a:ext cx="5076825" cy="6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2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AF042-9458-4785-A0FC-465D2593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  <a:ea typeface="+mj-lt"/>
                <a:cs typeface="+mj-lt"/>
              </a:rPr>
              <a:t>Array Access</a:t>
            </a:r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374D-9E32-4FEA-87FD-468872903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>
                <a:ea typeface="+mn-lt"/>
                <a:cs typeface="+mn-lt"/>
              </a:rPr>
              <a:t>To access an array, we use the identifier like we would a normal variable. By default, this refers to the whole array object.</a:t>
            </a:r>
            <a:endParaRPr lang="en-US" sz="2000">
              <a:ea typeface="+mn-lt"/>
              <a:cs typeface="+mn-lt"/>
            </a:endParaRPr>
          </a:p>
          <a:p>
            <a:r>
              <a:rPr lang="en-GB" sz="2000" dirty="0">
                <a:ea typeface="+mn-lt"/>
                <a:cs typeface="+mn-lt"/>
              </a:rPr>
              <a:t>For example: "</a:t>
            </a:r>
            <a:r>
              <a:rPr lang="en-GB" sz="2000" dirty="0" err="1">
                <a:ea typeface="+mn-lt"/>
                <a:cs typeface="+mn-lt"/>
              </a:rPr>
              <a:t>myArray</a:t>
            </a:r>
            <a:r>
              <a:rPr lang="en-GB" sz="2000" dirty="0">
                <a:ea typeface="+mn-lt"/>
                <a:cs typeface="+mn-lt"/>
              </a:rPr>
              <a:t>" is the whole array object.</a:t>
            </a:r>
            <a:endParaRPr lang="en-US" sz="2000">
              <a:ea typeface="+mn-lt"/>
              <a:cs typeface="+mn-lt"/>
            </a:endParaRPr>
          </a:p>
          <a:p>
            <a:r>
              <a:rPr lang="en-GB" sz="2000" dirty="0">
                <a:ea typeface="+mn-lt"/>
                <a:cs typeface="+mn-lt"/>
              </a:rPr>
              <a:t>To get a single value, we use the index value and our square brackets to target which element we're looking for.</a:t>
            </a:r>
            <a:endParaRPr lang="en-US" sz="2000">
              <a:ea typeface="+mn-lt"/>
              <a:cs typeface="+mn-lt"/>
            </a:endParaRPr>
          </a:p>
          <a:p>
            <a:r>
              <a:rPr lang="en-GB" sz="2000" dirty="0">
                <a:ea typeface="+mn-lt"/>
                <a:cs typeface="+mn-lt"/>
              </a:rPr>
              <a:t>In the below example </a:t>
            </a:r>
            <a:r>
              <a:rPr lang="en-GB" sz="2000" dirty="0" err="1">
                <a:ea typeface="+mn-lt"/>
                <a:cs typeface="+mn-lt"/>
              </a:rPr>
              <a:t>myArray</a:t>
            </a:r>
            <a:r>
              <a:rPr lang="en-GB" sz="2000" dirty="0">
                <a:ea typeface="+mn-lt"/>
                <a:cs typeface="+mn-lt"/>
              </a:rPr>
              <a:t> is an array object whereas </a:t>
            </a:r>
            <a:r>
              <a:rPr lang="en-GB" sz="2000" dirty="0" err="1">
                <a:ea typeface="+mn-lt"/>
                <a:cs typeface="+mn-lt"/>
              </a:rPr>
              <a:t>myArray</a:t>
            </a:r>
            <a:r>
              <a:rPr lang="en-GB" sz="2000" dirty="0">
                <a:ea typeface="+mn-lt"/>
                <a:cs typeface="+mn-lt"/>
              </a:rPr>
              <a:t>[0] is an int object:</a:t>
            </a:r>
            <a:endParaRPr lang="en-GB" dirty="0"/>
          </a:p>
          <a:p>
            <a:endParaRPr lang="en-GB" sz="200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36713AF-BD23-4934-9850-7E872B63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5006894"/>
            <a:ext cx="5135033" cy="11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6190-46AC-48C9-9C53-EABE272B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ea typeface="+mj-lt"/>
                <a:cs typeface="+mj-lt"/>
              </a:rPr>
              <a:t>Array Access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E8879C-F9BE-4838-8D2E-0F970E22F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19533"/>
            <a:ext cx="8332826" cy="4633648"/>
          </a:xfrm>
        </p:spPr>
        <p:txBody>
          <a:bodyPr anchor="ctr">
            <a:normAutofit/>
          </a:bodyPr>
          <a:lstStyle/>
          <a:p>
            <a:r>
              <a:rPr lang="en-GB" sz="2400" dirty="0">
                <a:ea typeface="+mn-lt"/>
                <a:cs typeface="+mn-lt"/>
              </a:rPr>
              <a:t>This returns the single value that is contained within the array at that index.</a:t>
            </a:r>
            <a:endParaRPr lang="en-US" sz="2400">
              <a:ea typeface="+mn-lt"/>
              <a:cs typeface="+mn-lt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endParaRPr lang="en-GB" sz="2400" dirty="0">
              <a:ea typeface="+mn-lt"/>
              <a:cs typeface="+mn-lt"/>
            </a:endParaRPr>
          </a:p>
          <a:p>
            <a:r>
              <a:rPr lang="en-GB" sz="2400" dirty="0">
                <a:ea typeface="+mn-lt"/>
                <a:cs typeface="+mn-lt"/>
              </a:rPr>
              <a:t>We can also think about this like a variable.</a:t>
            </a:r>
            <a:endParaRPr lang="en-US" sz="240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So, we can assign values to these using the same syntax as a normal variable.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E9C67F5-7EC2-475A-9FC0-DE8FF972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40" y="1359958"/>
            <a:ext cx="5268384" cy="1214967"/>
          </a:xfrm>
          <a:prstGeom prst="rect">
            <a:avLst/>
          </a:prstGeom>
        </p:spPr>
      </p:pic>
      <p:pic>
        <p:nvPicPr>
          <p:cNvPr id="6" name="Picture 6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770E668F-DEC5-413E-8B8F-62367431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17" y="3894667"/>
            <a:ext cx="4990042" cy="1062567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A718516-5A06-4AFF-8483-4E73A0A7ECBB}"/>
              </a:ext>
            </a:extLst>
          </p:cNvPr>
          <p:cNvSpPr txBox="1"/>
          <p:nvPr/>
        </p:nvSpPr>
        <p:spPr>
          <a:xfrm>
            <a:off x="3372573" y="4945101"/>
            <a:ext cx="567039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i="1" dirty="0"/>
              <a:t>Replacing the value 10 in index 0 with the value 12.</a:t>
            </a: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358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0954B-D715-48A5-A71B-5B3A1108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GB" sz="4000" dirty="0">
                <a:cs typeface="Calibri Light"/>
              </a:rPr>
              <a:t>Iteration of Arrays</a:t>
            </a:r>
            <a:br>
              <a:rPr lang="en-GB" sz="4000" dirty="0">
                <a:cs typeface="Calibri Light"/>
              </a:rPr>
            </a:br>
            <a:r>
              <a:rPr lang="en-GB" sz="4000" dirty="0">
                <a:cs typeface="Calibri Light"/>
              </a:rPr>
              <a:t>(For)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95FA-8956-48AF-A35B-82EFE1DBD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400" dirty="0">
                <a:cs typeface="Calibri"/>
              </a:rPr>
              <a:t>We can use loops to iterate over an array.</a:t>
            </a:r>
          </a:p>
          <a:p>
            <a:r>
              <a:rPr lang="en-GB" sz="1400" dirty="0">
                <a:cs typeface="Calibri"/>
              </a:rPr>
              <a:t>To print all items in an array we can create a for loop and use the "</a:t>
            </a:r>
            <a:r>
              <a:rPr lang="en-GB" sz="1400" dirty="0" err="1">
                <a:cs typeface="Calibri"/>
              </a:rPr>
              <a:t>i</a:t>
            </a:r>
            <a:r>
              <a:rPr lang="en-GB" sz="1400" dirty="0">
                <a:cs typeface="Calibri"/>
              </a:rPr>
              <a:t>" or index to repeat the same code.</a:t>
            </a:r>
          </a:p>
          <a:p>
            <a:r>
              <a:rPr lang="en-GB" sz="1400" dirty="0">
                <a:cs typeface="Calibri"/>
              </a:rPr>
              <a:t>As the index value </a:t>
            </a:r>
            <a:r>
              <a:rPr lang="en-GB" sz="1400" dirty="0" err="1">
                <a:cs typeface="Calibri"/>
              </a:rPr>
              <a:t>increaments</a:t>
            </a:r>
            <a:r>
              <a:rPr lang="en-GB" sz="1400" dirty="0">
                <a:cs typeface="Calibri"/>
              </a:rPr>
              <a:t>, it runs the code over each element in the array.</a:t>
            </a:r>
          </a:p>
          <a:p>
            <a:r>
              <a:rPr lang="en-GB" sz="1400" dirty="0">
                <a:cs typeface="Calibri"/>
              </a:rPr>
              <a:t>Combine this with a simple </a:t>
            </a:r>
            <a:r>
              <a:rPr lang="en-GB" sz="1400" dirty="0" err="1">
                <a:cs typeface="Calibri"/>
              </a:rPr>
              <a:t>Console.WriteLine</a:t>
            </a:r>
            <a:r>
              <a:rPr lang="en-GB" sz="1400" dirty="0">
                <a:cs typeface="Calibri"/>
              </a:rPr>
              <a:t>() we can get the following:</a:t>
            </a:r>
          </a:p>
          <a:p>
            <a:endParaRPr lang="en-GB" sz="1400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904BB-406C-10E1-7CB5-529FAE5E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74" y="339091"/>
            <a:ext cx="7712250" cy="3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0954B-D715-48A5-A71B-5B3A1108D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GB" sz="4000" dirty="0">
                <a:cs typeface="Calibri Light"/>
              </a:rPr>
              <a:t>Iteration of Arrays</a:t>
            </a:r>
            <a:br>
              <a:rPr lang="en-GB" sz="4000" dirty="0">
                <a:cs typeface="Calibri Light"/>
              </a:rPr>
            </a:br>
            <a:r>
              <a:rPr lang="en-GB" sz="4000" dirty="0">
                <a:cs typeface="Calibri Light"/>
              </a:rPr>
              <a:t>(Foreach)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95FA-8956-48AF-A35B-82EFE1DBD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400" dirty="0">
                <a:cs typeface="Calibri"/>
              </a:rPr>
              <a:t>We can also use a Foreach loop to iterate over each item in the collection and use a single variable.</a:t>
            </a:r>
          </a:p>
          <a:p>
            <a:r>
              <a:rPr lang="en-GB" sz="1400" dirty="0">
                <a:cs typeface="Calibri"/>
              </a:rPr>
              <a:t>Each iteration of a foreach the variable defined is replaced.</a:t>
            </a:r>
          </a:p>
          <a:p>
            <a:r>
              <a:rPr lang="en-GB" sz="1400" dirty="0">
                <a:cs typeface="Calibri"/>
              </a:rPr>
              <a:t>Until the loop reaches the end of the collection.</a:t>
            </a:r>
          </a:p>
          <a:p>
            <a:endParaRPr lang="en-GB" sz="1400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62EE9-CBA8-4973-8EFD-8AAF3676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81" y="827742"/>
            <a:ext cx="6960237" cy="22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8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EBB73-60EC-406F-9E8E-9165E0D1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E85C-2D30-4F6A-A1F0-0DF9BEB3C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cs typeface="Calibri"/>
              </a:rPr>
              <a:t>Understand why we might need a collection?</a:t>
            </a:r>
          </a:p>
          <a:p>
            <a:r>
              <a:rPr lang="en-GB" sz="2000">
                <a:cs typeface="Calibri"/>
              </a:rPr>
              <a:t>Define different types of data structures</a:t>
            </a:r>
          </a:p>
          <a:p>
            <a:r>
              <a:rPr lang="en-GB" sz="2000">
                <a:cs typeface="Calibri"/>
              </a:rPr>
              <a:t>Deep dive into arrays:</a:t>
            </a:r>
          </a:p>
          <a:p>
            <a:pPr lvl="1"/>
            <a:r>
              <a:rPr lang="en-GB" sz="2000">
                <a:cs typeface="Calibri"/>
              </a:rPr>
              <a:t>Defining new arrays</a:t>
            </a:r>
          </a:p>
          <a:p>
            <a:pPr lvl="1"/>
            <a:r>
              <a:rPr lang="en-GB" sz="2000">
                <a:cs typeface="Calibri"/>
              </a:rPr>
              <a:t>Accessing arrays</a:t>
            </a:r>
          </a:p>
          <a:p>
            <a:pPr lvl="1"/>
            <a:r>
              <a:rPr lang="en-GB" sz="2000">
                <a:cs typeface="Calibri"/>
              </a:rPr>
              <a:t>Iterating through arrays</a:t>
            </a:r>
          </a:p>
          <a:p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33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6DDD-8817-498B-A1CB-27178299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cs typeface="Calibri Light"/>
              </a:rPr>
              <a:t>Why Use Data Structures?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DE827-1A1E-4B62-BD6F-D26E5422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cs typeface="Calibri"/>
              </a:rPr>
              <a:t>If we have one or two variables, we define them individually.</a:t>
            </a:r>
          </a:p>
          <a:p>
            <a:r>
              <a:rPr lang="en-GB" sz="2000">
                <a:cs typeface="Calibri"/>
              </a:rPr>
              <a:t>When this number increases it is difficult to define each variable individually (imagine defining 20 strings in your code!).</a:t>
            </a:r>
          </a:p>
          <a:p>
            <a:r>
              <a:rPr lang="en-GB" sz="2000">
                <a:cs typeface="Calibri"/>
              </a:rPr>
              <a:t>For this we use a data structure or collection.</a:t>
            </a:r>
          </a:p>
          <a:p>
            <a:r>
              <a:rPr lang="en-GB" sz="2000">
                <a:cs typeface="Calibri"/>
              </a:rPr>
              <a:t>This collects similar types together and allows us to define space for several values but as </a:t>
            </a:r>
            <a:r>
              <a:rPr lang="en-GB" sz="2000" b="1" u="sng">
                <a:cs typeface="Calibri"/>
              </a:rPr>
              <a:t>one variable</a:t>
            </a:r>
            <a:r>
              <a:rPr lang="en-GB" sz="2000">
                <a:cs typeface="Calibri"/>
              </a:rPr>
              <a:t>.</a:t>
            </a:r>
          </a:p>
          <a:p>
            <a:r>
              <a:rPr lang="en-GB" sz="2000">
                <a:cs typeface="Calibri"/>
              </a:rPr>
              <a:t>The important part of these structures are that they are </a:t>
            </a:r>
            <a:r>
              <a:rPr lang="en-GB" sz="2000" b="1" u="sng">
                <a:cs typeface="Calibri"/>
              </a:rPr>
              <a:t>always</a:t>
            </a:r>
            <a:r>
              <a:rPr lang="en-GB" sz="2000">
                <a:cs typeface="Calibri"/>
              </a:rPr>
              <a:t> collected in groups of </a:t>
            </a:r>
            <a:r>
              <a:rPr lang="en-GB" sz="2000" b="1" u="sng">
                <a:cs typeface="Calibri"/>
              </a:rPr>
              <a:t>the same types</a:t>
            </a:r>
            <a:r>
              <a:rPr lang="en-GB" sz="20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8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AF042-9458-4785-A0FC-465D2593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  <a:cs typeface="Calibri Light"/>
              </a:rPr>
              <a:t>Data Structure Types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374D-9E32-4FEA-87FD-468872903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cs typeface="Calibri"/>
              </a:rPr>
              <a:t>Arrays – Staticly sized collections</a:t>
            </a:r>
          </a:p>
          <a:p>
            <a:r>
              <a:rPr lang="en-GB" sz="2000">
                <a:cs typeface="Calibri"/>
              </a:rPr>
              <a:t>Lists – Dynamic arrays that automatically resize to accommodate the length of the collection.</a:t>
            </a:r>
          </a:p>
          <a:p>
            <a:r>
              <a:rPr lang="en-GB" sz="2000">
                <a:cs typeface="Calibri"/>
              </a:rPr>
              <a:t>Linked List – This collection is like a list however its backend functionality changes slightly in that it's not linear in memory. Instead, each element points to the next element in the list. Hence the name Linked!</a:t>
            </a:r>
          </a:p>
          <a:p>
            <a:r>
              <a:rPr lang="en-GB" sz="2000">
                <a:cs typeface="Calibri"/>
              </a:rPr>
              <a:t>Dictionary – This is a key value pair, typically the key being primitive types, with the value being more complex.</a:t>
            </a:r>
          </a:p>
          <a:p>
            <a:r>
              <a:rPr lang="en-GB" sz="2000">
                <a:cs typeface="Calibri"/>
              </a:rPr>
              <a:t>Binary Tree – This is a node-based collection where each node has two children (left and right) that extends downwards to form what visually looks like a tree!</a:t>
            </a:r>
          </a:p>
          <a:p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52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53778AC-8794-4155-A0C7-585BFF279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2" r="-1" b="13330"/>
          <a:stretch/>
        </p:blipFill>
        <p:spPr>
          <a:xfrm>
            <a:off x="20" y="3579"/>
            <a:ext cx="12188932" cy="68544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48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1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0F3FD-58B6-491D-B80B-7CF23B7A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GB">
                <a:cs typeface="Calibri Light"/>
              </a:rPr>
              <a:t>Arrays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F452-0F13-49D5-914B-A3424153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3401" y="3220711"/>
            <a:ext cx="4516920" cy="2831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500">
                <a:cs typeface="Calibri"/>
              </a:rPr>
              <a:t>Arrays are set sized collections.</a:t>
            </a:r>
          </a:p>
          <a:p>
            <a:r>
              <a:rPr lang="en-GB" sz="1500">
                <a:cs typeface="Calibri"/>
              </a:rPr>
              <a:t>Think of it like this:</a:t>
            </a:r>
          </a:p>
          <a:p>
            <a:r>
              <a:rPr lang="en-GB" sz="1500">
                <a:cs typeface="Calibri"/>
              </a:rPr>
              <a:t>If I want to have 12 horses, I must put them in </a:t>
            </a:r>
            <a:r>
              <a:rPr lang="en-GB" sz="1500" b="1" i="1">
                <a:cs typeface="Calibri"/>
              </a:rPr>
              <a:t>at least</a:t>
            </a:r>
            <a:r>
              <a:rPr lang="en-GB" sz="1500">
                <a:cs typeface="Calibri"/>
              </a:rPr>
              <a:t> 12 Stables.</a:t>
            </a:r>
          </a:p>
          <a:p>
            <a:r>
              <a:rPr lang="en-GB" sz="1500">
                <a:cs typeface="Calibri"/>
              </a:rPr>
              <a:t>In this analogy the stables are our array. It houses our horses and is a space that we can put them into.</a:t>
            </a:r>
          </a:p>
          <a:p>
            <a:r>
              <a:rPr lang="en-GB" sz="1500">
                <a:cs typeface="Calibri"/>
              </a:rPr>
              <a:t>Back to C# when we define an array it allocates the space in memory similarly.</a:t>
            </a:r>
          </a:p>
          <a:p>
            <a:r>
              <a:rPr lang="en-GB" sz="1500">
                <a:cs typeface="Calibri"/>
              </a:rPr>
              <a:t>C# allocates the memory equally for each object * the number of objects in the array one after another.</a:t>
            </a:r>
          </a:p>
          <a:p>
            <a:endParaRPr lang="en-GB" sz="1500">
              <a:cs typeface="Calibri"/>
            </a:endParaRP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A4916551-95EB-45B3-AC6C-0E75EE5B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620" y="1091332"/>
            <a:ext cx="4044175" cy="13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F93C-7843-4B9A-ADA9-46C1A4D0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GB" sz="4000">
                <a:cs typeface="Calibri Light"/>
              </a:rPr>
              <a:t>Arrays</a:t>
            </a:r>
            <a:endParaRPr lang="en-GB" sz="4000"/>
          </a:p>
        </p:txBody>
      </p:sp>
      <p:pic>
        <p:nvPicPr>
          <p:cNvPr id="10" name="Picture 13" descr="Table&#10;&#10;Description automatically generated">
            <a:extLst>
              <a:ext uri="{FF2B5EF4-FFF2-40B4-BE49-F238E27FC236}">
                <a16:creationId xmlns:a16="http://schemas.microsoft.com/office/drawing/2014/main" id="{4032905D-46B5-4DF5-90C4-BC482FC3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5" y="457200"/>
            <a:ext cx="10714191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C4864-9F26-4A35-A108-41BD388E5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300">
                <a:cs typeface="Calibri"/>
              </a:rPr>
              <a:t>A Stable can have a horse in it or it can be empty.</a:t>
            </a:r>
          </a:p>
          <a:p>
            <a:r>
              <a:rPr lang="en-GB" sz="1300">
                <a:cs typeface="Calibri"/>
              </a:rPr>
              <a:t>Similarly, our array can have empty elements.</a:t>
            </a:r>
          </a:p>
          <a:p>
            <a:r>
              <a:rPr lang="en-GB" sz="1300">
                <a:cs typeface="Calibri"/>
              </a:rPr>
              <a:t>Each element in our array is also assigned an index.</a:t>
            </a:r>
          </a:p>
          <a:p>
            <a:r>
              <a:rPr lang="en-GB" sz="1300" b="1">
                <a:ea typeface="+mn-lt"/>
                <a:cs typeface="+mn-lt"/>
              </a:rPr>
              <a:t>An important note is that the array index starts at 0.</a:t>
            </a:r>
            <a:endParaRPr lang="en-GB" sz="1300">
              <a:ea typeface="+mn-lt"/>
              <a:cs typeface="+mn-lt"/>
            </a:endParaRPr>
          </a:p>
          <a:p>
            <a:r>
              <a:rPr lang="en-GB" sz="1300">
                <a:cs typeface="Calibri"/>
              </a:rPr>
              <a:t>This helps us keep track of which element we're in.</a:t>
            </a:r>
          </a:p>
          <a:p>
            <a:r>
              <a:rPr lang="en-GB" sz="1300">
                <a:cs typeface="Calibri"/>
              </a:rPr>
              <a:t>It also means we can easily access each element as the element size is fixed.</a:t>
            </a:r>
          </a:p>
          <a:p>
            <a:endParaRPr lang="en-GB" sz="1300">
              <a:cs typeface="Calibri"/>
            </a:endParaRPr>
          </a:p>
          <a:p>
            <a:endParaRPr lang="en-GB" sz="130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3BB4-CB1E-49EA-A3C3-16768578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Array Definition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4565F-C9B3-450E-A41C-68C83508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In C# we define an array similarly to how we define a regular variable.</a:t>
            </a:r>
          </a:p>
          <a:p>
            <a:r>
              <a:rPr lang="en-GB" dirty="0">
                <a:cs typeface="Calibri"/>
              </a:rPr>
              <a:t>We start with its type then an identifier, and optionally some value.</a:t>
            </a:r>
          </a:p>
          <a:p>
            <a:r>
              <a:rPr lang="en-GB" dirty="0">
                <a:cs typeface="Calibri"/>
              </a:rPr>
              <a:t>Defining a basic array of </a:t>
            </a:r>
            <a:r>
              <a:rPr lang="en-GB" dirty="0" err="1">
                <a:cs typeface="Calibri"/>
              </a:rPr>
              <a:t>ints</a:t>
            </a:r>
            <a:r>
              <a:rPr lang="en-GB" dirty="0">
                <a:cs typeface="Calibri"/>
              </a:rPr>
              <a:t> looks like this:</a:t>
            </a:r>
          </a:p>
          <a:p>
            <a:r>
              <a:rPr lang="en-GB" dirty="0">
                <a:cs typeface="Calibri"/>
              </a:rPr>
              <a:t>The only difference here is the use of '[]' brackets after the type.</a:t>
            </a:r>
          </a:p>
          <a:p>
            <a:r>
              <a:rPr lang="en-GB" dirty="0">
                <a:cs typeface="Calibri"/>
              </a:rPr>
              <a:t>This tells C# that we're defining a new array of that type instead of a regular single version.</a:t>
            </a:r>
          </a:p>
          <a:p>
            <a:r>
              <a:rPr lang="en-GB" dirty="0">
                <a:cs typeface="Calibri"/>
              </a:rPr>
              <a:t>This can be repeated with almost any data type to create an array of that type...</a:t>
            </a:r>
          </a:p>
          <a:p>
            <a:endParaRPr lang="en-GB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C823F79-93D4-4540-96DD-467B8837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37" r="-431" b="14474"/>
          <a:stretch/>
        </p:blipFill>
        <p:spPr>
          <a:xfrm>
            <a:off x="7512554" y="2827995"/>
            <a:ext cx="2166362" cy="4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9F56-99B2-469A-BCF9-C49EB2EB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Array Definition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594D6AA-373D-43D8-8460-A1394DE6C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984" y="2397146"/>
            <a:ext cx="4771327" cy="3487078"/>
          </a:xfrm>
        </p:spPr>
      </p:pic>
    </p:spTree>
    <p:extLst>
      <p:ext uri="{BB962C8B-B14F-4D97-AF65-F5344CB8AC3E}">
        <p14:creationId xmlns:p14="http://schemas.microsoft.com/office/powerpoint/2010/main" val="13063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F594-BA9A-494F-B2AE-420CA07E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  <a:cs typeface="Calibri Light"/>
              </a:rPr>
              <a:t>Array Initialisation</a:t>
            </a:r>
            <a:endParaRPr lang="en-GB" sz="3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14DA4-A120-4A4B-84BA-4C7E30AC6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500">
                <a:cs typeface="Calibri"/>
              </a:rPr>
              <a:t>Just like a normal variable these definitions do not have value they're null or empty.</a:t>
            </a:r>
          </a:p>
          <a:p>
            <a:r>
              <a:rPr lang="en-GB" sz="1500">
                <a:cs typeface="Calibri"/>
              </a:rPr>
              <a:t>In order to initialise and provide value we need to use a slightly </a:t>
            </a:r>
            <a:r>
              <a:rPr lang="en-GB" sz="1500" b="1" u="sng">
                <a:cs typeface="Calibri"/>
              </a:rPr>
              <a:t>new</a:t>
            </a:r>
            <a:r>
              <a:rPr lang="en-GB" sz="1500">
                <a:cs typeface="Calibri"/>
              </a:rPr>
              <a:t> syntax...</a:t>
            </a:r>
          </a:p>
          <a:p>
            <a:r>
              <a:rPr lang="en-GB" sz="1500">
                <a:cs typeface="Calibri"/>
              </a:rPr>
              <a:t>Below we have an int array that has been initialised to a size of 20.</a:t>
            </a:r>
          </a:p>
          <a:p>
            <a:r>
              <a:rPr lang="en-GB" sz="1500">
                <a:cs typeface="Calibri"/>
              </a:rPr>
              <a:t>To do so we use the "new" keyword and then the type again with the brackets, this time we provide the size of the array; in this case 20.</a:t>
            </a:r>
          </a:p>
          <a:p>
            <a:endParaRPr lang="en-GB" sz="1500">
              <a:cs typeface="Calibri"/>
            </a:endParaRP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529850-6101-4D93-AF15-B2C321B9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37" y="4189306"/>
            <a:ext cx="6074979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915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 structures</vt:lpstr>
      <vt:lpstr>Objectives</vt:lpstr>
      <vt:lpstr>Why Use Data Structures?</vt:lpstr>
      <vt:lpstr>Data Structure Types</vt:lpstr>
      <vt:lpstr>Arrays</vt:lpstr>
      <vt:lpstr>Arrays</vt:lpstr>
      <vt:lpstr>Array Definition</vt:lpstr>
      <vt:lpstr>Array Definition</vt:lpstr>
      <vt:lpstr>Array Initialisation</vt:lpstr>
      <vt:lpstr>Array Defined and Initialised</vt:lpstr>
      <vt:lpstr>Array Definition and Value Assignment</vt:lpstr>
      <vt:lpstr>Array Access</vt:lpstr>
      <vt:lpstr>Array Access</vt:lpstr>
      <vt:lpstr>Iteration of Arrays (For)</vt:lpstr>
      <vt:lpstr>Iteration of Arrays (Foreach)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/>
  <cp:lastModifiedBy>Aaron Clifford</cp:lastModifiedBy>
  <cp:revision>170</cp:revision>
  <dcterms:created xsi:type="dcterms:W3CDTF">2021-08-04T01:23:23Z</dcterms:created>
  <dcterms:modified xsi:type="dcterms:W3CDTF">2023-03-02T01:14:33Z</dcterms:modified>
</cp:coreProperties>
</file>